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4" r:id="rId2"/>
  </p:sldMasterIdLst>
  <p:notesMasterIdLst>
    <p:notesMasterId r:id="rId19"/>
  </p:notesMasterIdLst>
  <p:sldIdLst>
    <p:sldId id="265" r:id="rId3"/>
    <p:sldId id="275" r:id="rId4"/>
    <p:sldId id="293" r:id="rId5"/>
    <p:sldId id="294" r:id="rId6"/>
    <p:sldId id="286" r:id="rId7"/>
    <p:sldId id="296" r:id="rId8"/>
    <p:sldId id="298" r:id="rId9"/>
    <p:sldId id="295" r:id="rId10"/>
    <p:sldId id="267" r:id="rId11"/>
    <p:sldId id="297" r:id="rId12"/>
    <p:sldId id="287" r:id="rId13"/>
    <p:sldId id="280" r:id="rId14"/>
    <p:sldId id="283" r:id="rId15"/>
    <p:sldId id="258" r:id="rId16"/>
    <p:sldId id="284" r:id="rId17"/>
    <p:sldId id="274"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5" d="100"/>
          <a:sy n="115" d="100"/>
        </p:scale>
        <p:origin x="37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BF1E64F-E575-4380-94BA-EEADA31ECFC3}" type="doc">
      <dgm:prSet loTypeId="urn:microsoft.com/office/officeart/2008/layout/AlternatingHexagons" loCatId="list" qsTypeId="urn:microsoft.com/office/officeart/2005/8/quickstyle/simple1" qsCatId="simple" csTypeId="urn:microsoft.com/office/officeart/2005/8/colors/colorful2" csCatId="colorful" phldr="1"/>
      <dgm:spPr/>
      <dgm:t>
        <a:bodyPr/>
        <a:lstStyle/>
        <a:p>
          <a:endParaRPr lang="en-GB"/>
        </a:p>
      </dgm:t>
    </dgm:pt>
    <dgm:pt modelId="{BE64277F-CDFA-430E-AE34-EB0BC0E5EBC5}">
      <dgm:prSet phldrT="[Text]" custT="1"/>
      <dgm:spPr/>
      <dgm:t>
        <a:bodyPr/>
        <a:lstStyle/>
        <a:p>
          <a:r>
            <a:rPr lang="fr-FR" sz="1650" b="1" dirty="0" err="1" smtClean="0"/>
            <a:t>Build</a:t>
          </a:r>
          <a:r>
            <a:rPr lang="fr-FR" sz="1650" b="1" dirty="0" smtClean="0"/>
            <a:t> on </a:t>
          </a:r>
          <a:r>
            <a:rPr lang="fr-FR" sz="1650" b="1" dirty="0" err="1" smtClean="0"/>
            <a:t>strengths</a:t>
          </a:r>
          <a:endParaRPr lang="en-GB" sz="1650" b="1" dirty="0"/>
        </a:p>
      </dgm:t>
    </dgm:pt>
    <dgm:pt modelId="{2BA05248-83A4-4204-9E97-3720457CED1E}" type="parTrans" cxnId="{3D5BD7D0-8A9A-4FDF-A404-9A0B8A85742C}">
      <dgm:prSet/>
      <dgm:spPr/>
      <dgm:t>
        <a:bodyPr/>
        <a:lstStyle/>
        <a:p>
          <a:endParaRPr lang="en-GB"/>
        </a:p>
      </dgm:t>
    </dgm:pt>
    <dgm:pt modelId="{0B3A666D-4E61-43B2-8B6B-A42328C14BA3}" type="sibTrans" cxnId="{3D5BD7D0-8A9A-4FDF-A404-9A0B8A85742C}">
      <dgm:prSet/>
      <dgm:spPr/>
      <dgm:t>
        <a:bodyPr/>
        <a:lstStyle/>
        <a:p>
          <a:r>
            <a:rPr lang="fr-FR" b="1" dirty="0" smtClean="0"/>
            <a:t>Focus on key </a:t>
          </a:r>
          <a:r>
            <a:rPr lang="fr-FR" b="1" dirty="0" err="1" smtClean="0"/>
            <a:t>priorities</a:t>
          </a:r>
          <a:endParaRPr lang="en-GB" b="1" dirty="0"/>
        </a:p>
      </dgm:t>
    </dgm:pt>
    <dgm:pt modelId="{29FB8B2E-40DC-4619-8F27-AB43E1C61880}">
      <dgm:prSet phldrT="[Text]" custT="1"/>
      <dgm:spPr>
        <a:solidFill>
          <a:schemeClr val="accent3">
            <a:lumMod val="75000"/>
          </a:schemeClr>
        </a:solidFill>
      </dgm:spPr>
      <dgm:t>
        <a:bodyPr/>
        <a:lstStyle/>
        <a:p>
          <a:endParaRPr lang="en-GB" sz="1300" b="1" dirty="0">
            <a:solidFill>
              <a:schemeClr val="bg1"/>
            </a:solidFill>
          </a:endParaRPr>
        </a:p>
      </dgm:t>
    </dgm:pt>
    <dgm:pt modelId="{8E555037-28D1-41A3-8658-EA63E6C1A855}" type="parTrans" cxnId="{01D94E9E-F619-4249-86A8-15670F7A36EA}">
      <dgm:prSet/>
      <dgm:spPr/>
      <dgm:t>
        <a:bodyPr/>
        <a:lstStyle/>
        <a:p>
          <a:endParaRPr lang="en-GB"/>
        </a:p>
      </dgm:t>
    </dgm:pt>
    <dgm:pt modelId="{261B74B9-1227-462F-8B21-7C8936992B83}" type="sibTrans" cxnId="{01D94E9E-F619-4249-86A8-15670F7A36EA}">
      <dgm:prSet custT="1"/>
      <dgm:spPr>
        <a:solidFill>
          <a:srgbClr val="FFC000"/>
        </a:solidFill>
      </dgm:spPr>
      <dgm:t>
        <a:bodyPr/>
        <a:lstStyle/>
        <a:p>
          <a:r>
            <a:rPr lang="fr-FR" sz="1550" b="1" dirty="0" smtClean="0">
              <a:solidFill>
                <a:schemeClr val="bg1"/>
              </a:solidFill>
            </a:rPr>
            <a:t>Place-</a:t>
          </a:r>
          <a:r>
            <a:rPr lang="fr-FR" sz="1550" b="1" dirty="0" err="1" smtClean="0">
              <a:solidFill>
                <a:schemeClr val="bg1"/>
              </a:solidFill>
            </a:rPr>
            <a:t>based</a:t>
          </a:r>
          <a:endParaRPr lang="en-GB" sz="1550" b="1" dirty="0">
            <a:solidFill>
              <a:schemeClr val="bg1"/>
            </a:solidFill>
          </a:endParaRPr>
        </a:p>
      </dgm:t>
    </dgm:pt>
    <dgm:pt modelId="{FAB4315E-B9E5-44AA-962F-92E2C10F4D24}">
      <dgm:prSet custT="1"/>
      <dgm:spPr>
        <a:solidFill>
          <a:srgbClr val="944830"/>
        </a:solidFill>
      </dgm:spPr>
      <dgm:t>
        <a:bodyPr/>
        <a:lstStyle/>
        <a:p>
          <a:endParaRPr lang="en-GB" sz="1200" b="1" dirty="0"/>
        </a:p>
      </dgm:t>
    </dgm:pt>
    <dgm:pt modelId="{992DA8B3-7916-4688-96EB-9EB000DB0596}" type="parTrans" cxnId="{7C19F4A2-E779-442B-B8F5-C8B3E228B281}">
      <dgm:prSet/>
      <dgm:spPr/>
      <dgm:t>
        <a:bodyPr/>
        <a:lstStyle/>
        <a:p>
          <a:endParaRPr lang="en-GB"/>
        </a:p>
      </dgm:t>
    </dgm:pt>
    <dgm:pt modelId="{5057E52C-8670-4055-8933-53A95A9B3939}" type="sibTrans" cxnId="{7C19F4A2-E779-442B-B8F5-C8B3E228B281}">
      <dgm:prSet/>
      <dgm:spPr>
        <a:solidFill>
          <a:srgbClr val="D89740"/>
        </a:solidFill>
      </dgm:spPr>
      <dgm:t>
        <a:bodyPr/>
        <a:lstStyle/>
        <a:p>
          <a:endParaRPr lang="en-GB"/>
        </a:p>
      </dgm:t>
    </dgm:pt>
    <dgm:pt modelId="{2BF18844-26ED-4EF4-BFD2-2A6A80F1F128}" type="pres">
      <dgm:prSet presAssocID="{8BF1E64F-E575-4380-94BA-EEADA31ECFC3}" presName="Name0" presStyleCnt="0">
        <dgm:presLayoutVars>
          <dgm:chMax/>
          <dgm:chPref/>
          <dgm:dir/>
          <dgm:animLvl val="lvl"/>
        </dgm:presLayoutVars>
      </dgm:prSet>
      <dgm:spPr/>
      <dgm:t>
        <a:bodyPr/>
        <a:lstStyle/>
        <a:p>
          <a:endParaRPr lang="en-GB"/>
        </a:p>
      </dgm:t>
    </dgm:pt>
    <dgm:pt modelId="{4CC30387-CE72-4CC0-B49B-195A0D8EB550}" type="pres">
      <dgm:prSet presAssocID="{BE64277F-CDFA-430E-AE34-EB0BC0E5EBC5}" presName="composite" presStyleCnt="0"/>
      <dgm:spPr/>
    </dgm:pt>
    <dgm:pt modelId="{9CA02DF4-B5E8-4DF1-9256-1E52842E24D1}" type="pres">
      <dgm:prSet presAssocID="{BE64277F-CDFA-430E-AE34-EB0BC0E5EBC5}" presName="Parent1" presStyleLbl="node1" presStyleIdx="0" presStyleCnt="6" custScaleX="117385">
        <dgm:presLayoutVars>
          <dgm:chMax val="1"/>
          <dgm:chPref val="1"/>
          <dgm:bulletEnabled val="1"/>
        </dgm:presLayoutVars>
      </dgm:prSet>
      <dgm:spPr/>
      <dgm:t>
        <a:bodyPr/>
        <a:lstStyle/>
        <a:p>
          <a:endParaRPr lang="en-GB"/>
        </a:p>
      </dgm:t>
    </dgm:pt>
    <dgm:pt modelId="{324EE7A3-F301-42E8-A224-724655020B39}" type="pres">
      <dgm:prSet presAssocID="{BE64277F-CDFA-430E-AE34-EB0BC0E5EBC5}" presName="Childtext1" presStyleLbl="revTx" presStyleIdx="0" presStyleCnt="3">
        <dgm:presLayoutVars>
          <dgm:chMax val="0"/>
          <dgm:chPref val="0"/>
          <dgm:bulletEnabled val="1"/>
        </dgm:presLayoutVars>
      </dgm:prSet>
      <dgm:spPr/>
      <dgm:t>
        <a:bodyPr/>
        <a:lstStyle/>
        <a:p>
          <a:endParaRPr lang="en-GB"/>
        </a:p>
      </dgm:t>
    </dgm:pt>
    <dgm:pt modelId="{5FE38900-17E2-4F48-9925-D8C5E16007CD}" type="pres">
      <dgm:prSet presAssocID="{BE64277F-CDFA-430E-AE34-EB0BC0E5EBC5}" presName="BalanceSpacing" presStyleCnt="0"/>
      <dgm:spPr/>
    </dgm:pt>
    <dgm:pt modelId="{85388EB4-B465-49CD-8043-E880363B9A17}" type="pres">
      <dgm:prSet presAssocID="{BE64277F-CDFA-430E-AE34-EB0BC0E5EBC5}" presName="BalanceSpacing1" presStyleCnt="0"/>
      <dgm:spPr/>
    </dgm:pt>
    <dgm:pt modelId="{28EFB903-A686-486D-A90A-A01DAFD883D4}" type="pres">
      <dgm:prSet presAssocID="{0B3A666D-4E61-43B2-8B6B-A42328C14BA3}" presName="Accent1Text" presStyleLbl="node1" presStyleIdx="1" presStyleCnt="6" custScaleX="109706" custLinFactNeighborX="-10850"/>
      <dgm:spPr/>
      <dgm:t>
        <a:bodyPr/>
        <a:lstStyle/>
        <a:p>
          <a:endParaRPr lang="en-GB"/>
        </a:p>
      </dgm:t>
    </dgm:pt>
    <dgm:pt modelId="{3E322096-7836-4B79-95DA-014496A9C2A3}" type="pres">
      <dgm:prSet presAssocID="{0B3A666D-4E61-43B2-8B6B-A42328C14BA3}" presName="spaceBetweenRectangles" presStyleCnt="0"/>
      <dgm:spPr/>
    </dgm:pt>
    <dgm:pt modelId="{519941CC-31F1-48AA-A40D-0B85E7764DA3}" type="pres">
      <dgm:prSet presAssocID="{FAB4315E-B9E5-44AA-962F-92E2C10F4D24}" presName="composite" presStyleCnt="0"/>
      <dgm:spPr/>
    </dgm:pt>
    <dgm:pt modelId="{956D6C52-70FB-49AD-B8BC-379DAB94300C}" type="pres">
      <dgm:prSet presAssocID="{FAB4315E-B9E5-44AA-962F-92E2C10F4D24}" presName="Parent1" presStyleLbl="node1" presStyleIdx="2" presStyleCnt="6" custScaleX="109706" custLinFactX="-16362" custLinFactNeighborX="-100000" custLinFactNeighborY="-2816">
        <dgm:presLayoutVars>
          <dgm:chMax val="1"/>
          <dgm:chPref val="1"/>
          <dgm:bulletEnabled val="1"/>
        </dgm:presLayoutVars>
      </dgm:prSet>
      <dgm:spPr/>
      <dgm:t>
        <a:bodyPr/>
        <a:lstStyle/>
        <a:p>
          <a:endParaRPr lang="en-GB"/>
        </a:p>
      </dgm:t>
    </dgm:pt>
    <dgm:pt modelId="{72FB129B-AAB0-4C64-A3AD-47E5A048D944}" type="pres">
      <dgm:prSet presAssocID="{FAB4315E-B9E5-44AA-962F-92E2C10F4D24}" presName="Childtext1" presStyleLbl="revTx" presStyleIdx="1" presStyleCnt="3">
        <dgm:presLayoutVars>
          <dgm:chMax val="0"/>
          <dgm:chPref val="0"/>
          <dgm:bulletEnabled val="1"/>
        </dgm:presLayoutVars>
      </dgm:prSet>
      <dgm:spPr/>
    </dgm:pt>
    <dgm:pt modelId="{918966DD-1657-4883-95BA-57781AD46070}" type="pres">
      <dgm:prSet presAssocID="{FAB4315E-B9E5-44AA-962F-92E2C10F4D24}" presName="BalanceSpacing" presStyleCnt="0"/>
      <dgm:spPr/>
    </dgm:pt>
    <dgm:pt modelId="{A2EC3FE2-827A-4197-A625-24D06F207873}" type="pres">
      <dgm:prSet presAssocID="{FAB4315E-B9E5-44AA-962F-92E2C10F4D24}" presName="BalanceSpacing1" presStyleCnt="0"/>
      <dgm:spPr/>
    </dgm:pt>
    <dgm:pt modelId="{3AAF3C22-9C8C-4E06-B871-B245599EF893}" type="pres">
      <dgm:prSet presAssocID="{5057E52C-8670-4055-8933-53A95A9B3939}" presName="Accent1Text" presStyleLbl="node1" presStyleIdx="3" presStyleCnt="6" custScaleX="109706"/>
      <dgm:spPr/>
      <dgm:t>
        <a:bodyPr/>
        <a:lstStyle/>
        <a:p>
          <a:endParaRPr lang="en-GB"/>
        </a:p>
      </dgm:t>
    </dgm:pt>
    <dgm:pt modelId="{FD0F635F-85F1-427A-BE7C-7A5BA73CDC9D}" type="pres">
      <dgm:prSet presAssocID="{5057E52C-8670-4055-8933-53A95A9B3939}" presName="spaceBetweenRectangles" presStyleCnt="0"/>
      <dgm:spPr/>
    </dgm:pt>
    <dgm:pt modelId="{D92205B1-6FEF-48C7-A588-C6C39953C0CB}" type="pres">
      <dgm:prSet presAssocID="{29FB8B2E-40DC-4619-8F27-AB43E1C61880}" presName="composite" presStyleCnt="0"/>
      <dgm:spPr/>
    </dgm:pt>
    <dgm:pt modelId="{7F6FB0B7-2692-4D57-8F2A-23DE7CE08518}" type="pres">
      <dgm:prSet presAssocID="{29FB8B2E-40DC-4619-8F27-AB43E1C61880}" presName="Parent1" presStyleLbl="node1" presStyleIdx="4" presStyleCnt="6" custScaleX="109706" custLinFactNeighborX="4112" custLinFactNeighborY="97">
        <dgm:presLayoutVars>
          <dgm:chMax val="1"/>
          <dgm:chPref val="1"/>
          <dgm:bulletEnabled val="1"/>
        </dgm:presLayoutVars>
      </dgm:prSet>
      <dgm:spPr/>
      <dgm:t>
        <a:bodyPr/>
        <a:lstStyle/>
        <a:p>
          <a:endParaRPr lang="en-GB"/>
        </a:p>
      </dgm:t>
    </dgm:pt>
    <dgm:pt modelId="{0C889A27-4298-4A4B-8544-A67F100B66B8}" type="pres">
      <dgm:prSet presAssocID="{29FB8B2E-40DC-4619-8F27-AB43E1C61880}" presName="Childtext1" presStyleLbl="revTx" presStyleIdx="2" presStyleCnt="3" custLinFactNeighborX="22944" custLinFactNeighborY="-965">
        <dgm:presLayoutVars>
          <dgm:chMax val="0"/>
          <dgm:chPref val="0"/>
          <dgm:bulletEnabled val="1"/>
        </dgm:presLayoutVars>
      </dgm:prSet>
      <dgm:spPr/>
      <dgm:t>
        <a:bodyPr/>
        <a:lstStyle/>
        <a:p>
          <a:endParaRPr lang="en-GB"/>
        </a:p>
      </dgm:t>
    </dgm:pt>
    <dgm:pt modelId="{9FF131B4-D795-4BCB-A122-ADF2B2183EBB}" type="pres">
      <dgm:prSet presAssocID="{29FB8B2E-40DC-4619-8F27-AB43E1C61880}" presName="BalanceSpacing" presStyleCnt="0"/>
      <dgm:spPr/>
    </dgm:pt>
    <dgm:pt modelId="{8FD286BB-B946-4A52-866C-119108ED2179}" type="pres">
      <dgm:prSet presAssocID="{29FB8B2E-40DC-4619-8F27-AB43E1C61880}" presName="BalanceSpacing1" presStyleCnt="0"/>
      <dgm:spPr/>
    </dgm:pt>
    <dgm:pt modelId="{4DBB5612-772A-4751-BCBB-C2C404B07B56}" type="pres">
      <dgm:prSet presAssocID="{261B74B9-1227-462F-8B21-7C8936992B83}" presName="Accent1Text" presStyleLbl="node1" presStyleIdx="5" presStyleCnt="6" custScaleX="109706" custLinFactNeighborX="-4296" custLinFactNeighborY="-1705"/>
      <dgm:spPr/>
      <dgm:t>
        <a:bodyPr/>
        <a:lstStyle/>
        <a:p>
          <a:endParaRPr lang="en-GB"/>
        </a:p>
      </dgm:t>
    </dgm:pt>
  </dgm:ptLst>
  <dgm:cxnLst>
    <dgm:cxn modelId="{01D94E9E-F619-4249-86A8-15670F7A36EA}" srcId="{8BF1E64F-E575-4380-94BA-EEADA31ECFC3}" destId="{29FB8B2E-40DC-4619-8F27-AB43E1C61880}" srcOrd="2" destOrd="0" parTransId="{8E555037-28D1-41A3-8658-EA63E6C1A855}" sibTransId="{261B74B9-1227-462F-8B21-7C8936992B83}"/>
    <dgm:cxn modelId="{683CF48A-91A4-43E5-9A59-EDAB4B25177A}" type="presOf" srcId="{0B3A666D-4E61-43B2-8B6B-A42328C14BA3}" destId="{28EFB903-A686-486D-A90A-A01DAFD883D4}" srcOrd="0" destOrd="0" presId="urn:microsoft.com/office/officeart/2008/layout/AlternatingHexagons"/>
    <dgm:cxn modelId="{E3A49C3C-4528-4A82-9DAB-0E585F3B07D7}" type="presOf" srcId="{261B74B9-1227-462F-8B21-7C8936992B83}" destId="{4DBB5612-772A-4751-BCBB-C2C404B07B56}" srcOrd="0" destOrd="0" presId="urn:microsoft.com/office/officeart/2008/layout/AlternatingHexagons"/>
    <dgm:cxn modelId="{58D9717B-7F57-4670-80EA-3CFCB4B019CC}" type="presOf" srcId="{5057E52C-8670-4055-8933-53A95A9B3939}" destId="{3AAF3C22-9C8C-4E06-B871-B245599EF893}" srcOrd="0" destOrd="0" presId="urn:microsoft.com/office/officeart/2008/layout/AlternatingHexagons"/>
    <dgm:cxn modelId="{C62E49BF-2E3B-4C06-B756-B49958E17F0E}" type="presOf" srcId="{FAB4315E-B9E5-44AA-962F-92E2C10F4D24}" destId="{956D6C52-70FB-49AD-B8BC-379DAB94300C}" srcOrd="0" destOrd="0" presId="urn:microsoft.com/office/officeart/2008/layout/AlternatingHexagons"/>
    <dgm:cxn modelId="{F51CB01E-2466-4EEC-B9A2-F343B62C1540}" type="presOf" srcId="{8BF1E64F-E575-4380-94BA-EEADA31ECFC3}" destId="{2BF18844-26ED-4EF4-BFD2-2A6A80F1F128}" srcOrd="0" destOrd="0" presId="urn:microsoft.com/office/officeart/2008/layout/AlternatingHexagons"/>
    <dgm:cxn modelId="{7C19F4A2-E779-442B-B8F5-C8B3E228B281}" srcId="{8BF1E64F-E575-4380-94BA-EEADA31ECFC3}" destId="{FAB4315E-B9E5-44AA-962F-92E2C10F4D24}" srcOrd="1" destOrd="0" parTransId="{992DA8B3-7916-4688-96EB-9EB000DB0596}" sibTransId="{5057E52C-8670-4055-8933-53A95A9B3939}"/>
    <dgm:cxn modelId="{758B3F44-B9BE-47F4-8F87-E9BA71FCF53D}" type="presOf" srcId="{29FB8B2E-40DC-4619-8F27-AB43E1C61880}" destId="{7F6FB0B7-2692-4D57-8F2A-23DE7CE08518}" srcOrd="0" destOrd="0" presId="urn:microsoft.com/office/officeart/2008/layout/AlternatingHexagons"/>
    <dgm:cxn modelId="{B3F1974E-C98C-42D4-990C-5FCCEF44DED0}" type="presOf" srcId="{BE64277F-CDFA-430E-AE34-EB0BC0E5EBC5}" destId="{9CA02DF4-B5E8-4DF1-9256-1E52842E24D1}" srcOrd="0" destOrd="0" presId="urn:microsoft.com/office/officeart/2008/layout/AlternatingHexagons"/>
    <dgm:cxn modelId="{3D5BD7D0-8A9A-4FDF-A404-9A0B8A85742C}" srcId="{8BF1E64F-E575-4380-94BA-EEADA31ECFC3}" destId="{BE64277F-CDFA-430E-AE34-EB0BC0E5EBC5}" srcOrd="0" destOrd="0" parTransId="{2BA05248-83A4-4204-9E97-3720457CED1E}" sibTransId="{0B3A666D-4E61-43B2-8B6B-A42328C14BA3}"/>
    <dgm:cxn modelId="{14B4F6B8-DDE1-45D1-A348-98FA074D4626}" type="presParOf" srcId="{2BF18844-26ED-4EF4-BFD2-2A6A80F1F128}" destId="{4CC30387-CE72-4CC0-B49B-195A0D8EB550}" srcOrd="0" destOrd="0" presId="urn:microsoft.com/office/officeart/2008/layout/AlternatingHexagons"/>
    <dgm:cxn modelId="{145D73C5-9BEF-437A-99ED-40E7E73F7025}" type="presParOf" srcId="{4CC30387-CE72-4CC0-B49B-195A0D8EB550}" destId="{9CA02DF4-B5E8-4DF1-9256-1E52842E24D1}" srcOrd="0" destOrd="0" presId="urn:microsoft.com/office/officeart/2008/layout/AlternatingHexagons"/>
    <dgm:cxn modelId="{3615421E-BAD2-4302-BDD0-CC467C1FC44A}" type="presParOf" srcId="{4CC30387-CE72-4CC0-B49B-195A0D8EB550}" destId="{324EE7A3-F301-42E8-A224-724655020B39}" srcOrd="1" destOrd="0" presId="urn:microsoft.com/office/officeart/2008/layout/AlternatingHexagons"/>
    <dgm:cxn modelId="{79BE6A60-AFA9-4C2A-AFF4-FB77FC93449B}" type="presParOf" srcId="{4CC30387-CE72-4CC0-B49B-195A0D8EB550}" destId="{5FE38900-17E2-4F48-9925-D8C5E16007CD}" srcOrd="2" destOrd="0" presId="urn:microsoft.com/office/officeart/2008/layout/AlternatingHexagons"/>
    <dgm:cxn modelId="{494A527B-0BE2-4F05-960F-599DF73A453A}" type="presParOf" srcId="{4CC30387-CE72-4CC0-B49B-195A0D8EB550}" destId="{85388EB4-B465-49CD-8043-E880363B9A17}" srcOrd="3" destOrd="0" presId="urn:microsoft.com/office/officeart/2008/layout/AlternatingHexagons"/>
    <dgm:cxn modelId="{FEB701B4-AF0F-4C9D-87E3-9811B793A79C}" type="presParOf" srcId="{4CC30387-CE72-4CC0-B49B-195A0D8EB550}" destId="{28EFB903-A686-486D-A90A-A01DAFD883D4}" srcOrd="4" destOrd="0" presId="urn:microsoft.com/office/officeart/2008/layout/AlternatingHexagons"/>
    <dgm:cxn modelId="{A0168278-5D18-4FA4-833D-4BB237BA100D}" type="presParOf" srcId="{2BF18844-26ED-4EF4-BFD2-2A6A80F1F128}" destId="{3E322096-7836-4B79-95DA-014496A9C2A3}" srcOrd="1" destOrd="0" presId="urn:microsoft.com/office/officeart/2008/layout/AlternatingHexagons"/>
    <dgm:cxn modelId="{969C9B3C-1240-4D26-81BA-B4A495817D83}" type="presParOf" srcId="{2BF18844-26ED-4EF4-BFD2-2A6A80F1F128}" destId="{519941CC-31F1-48AA-A40D-0B85E7764DA3}" srcOrd="2" destOrd="0" presId="urn:microsoft.com/office/officeart/2008/layout/AlternatingHexagons"/>
    <dgm:cxn modelId="{9A63A41A-337D-4BD8-ABED-E3E5FC853FCF}" type="presParOf" srcId="{519941CC-31F1-48AA-A40D-0B85E7764DA3}" destId="{956D6C52-70FB-49AD-B8BC-379DAB94300C}" srcOrd="0" destOrd="0" presId="urn:microsoft.com/office/officeart/2008/layout/AlternatingHexagons"/>
    <dgm:cxn modelId="{188C7014-08F2-419D-B4DF-37807CE7FC1C}" type="presParOf" srcId="{519941CC-31F1-48AA-A40D-0B85E7764DA3}" destId="{72FB129B-AAB0-4C64-A3AD-47E5A048D944}" srcOrd="1" destOrd="0" presId="urn:microsoft.com/office/officeart/2008/layout/AlternatingHexagons"/>
    <dgm:cxn modelId="{CCE57BD9-3866-49A6-83EC-C6AFCD3821CE}" type="presParOf" srcId="{519941CC-31F1-48AA-A40D-0B85E7764DA3}" destId="{918966DD-1657-4883-95BA-57781AD46070}" srcOrd="2" destOrd="0" presId="urn:microsoft.com/office/officeart/2008/layout/AlternatingHexagons"/>
    <dgm:cxn modelId="{439CBEB2-659A-40AB-B75C-5A3D34294BF2}" type="presParOf" srcId="{519941CC-31F1-48AA-A40D-0B85E7764DA3}" destId="{A2EC3FE2-827A-4197-A625-24D06F207873}" srcOrd="3" destOrd="0" presId="urn:microsoft.com/office/officeart/2008/layout/AlternatingHexagons"/>
    <dgm:cxn modelId="{2150F8C4-7FD4-4904-A986-519817933433}" type="presParOf" srcId="{519941CC-31F1-48AA-A40D-0B85E7764DA3}" destId="{3AAF3C22-9C8C-4E06-B871-B245599EF893}" srcOrd="4" destOrd="0" presId="urn:microsoft.com/office/officeart/2008/layout/AlternatingHexagons"/>
    <dgm:cxn modelId="{B5010B41-724D-4BFC-96BA-0E7308F36049}" type="presParOf" srcId="{2BF18844-26ED-4EF4-BFD2-2A6A80F1F128}" destId="{FD0F635F-85F1-427A-BE7C-7A5BA73CDC9D}" srcOrd="3" destOrd="0" presId="urn:microsoft.com/office/officeart/2008/layout/AlternatingHexagons"/>
    <dgm:cxn modelId="{B779298A-D28F-4909-B728-7884C97757C3}" type="presParOf" srcId="{2BF18844-26ED-4EF4-BFD2-2A6A80F1F128}" destId="{D92205B1-6FEF-48C7-A588-C6C39953C0CB}" srcOrd="4" destOrd="0" presId="urn:microsoft.com/office/officeart/2008/layout/AlternatingHexagons"/>
    <dgm:cxn modelId="{93F2E000-50CF-4D71-9BDA-8F23D8E9A410}" type="presParOf" srcId="{D92205B1-6FEF-48C7-A588-C6C39953C0CB}" destId="{7F6FB0B7-2692-4D57-8F2A-23DE7CE08518}" srcOrd="0" destOrd="0" presId="urn:microsoft.com/office/officeart/2008/layout/AlternatingHexagons"/>
    <dgm:cxn modelId="{6F6AB7F5-68D7-47F7-9FAE-AC00B899E1A5}" type="presParOf" srcId="{D92205B1-6FEF-48C7-A588-C6C39953C0CB}" destId="{0C889A27-4298-4A4B-8544-A67F100B66B8}" srcOrd="1" destOrd="0" presId="urn:microsoft.com/office/officeart/2008/layout/AlternatingHexagons"/>
    <dgm:cxn modelId="{F1CC4A2A-9E66-4FFC-87D3-D7B0CA4D71B9}" type="presParOf" srcId="{D92205B1-6FEF-48C7-A588-C6C39953C0CB}" destId="{9FF131B4-D795-4BCB-A122-ADF2B2183EBB}" srcOrd="2" destOrd="0" presId="urn:microsoft.com/office/officeart/2008/layout/AlternatingHexagons"/>
    <dgm:cxn modelId="{8B655705-BA56-41E8-9FF7-F512E30A5E73}" type="presParOf" srcId="{D92205B1-6FEF-48C7-A588-C6C39953C0CB}" destId="{8FD286BB-B946-4A52-866C-119108ED2179}" srcOrd="3" destOrd="0" presId="urn:microsoft.com/office/officeart/2008/layout/AlternatingHexagons"/>
    <dgm:cxn modelId="{08C4D822-7405-4080-AC06-64589C6D93AA}" type="presParOf" srcId="{D92205B1-6FEF-48C7-A588-C6C39953C0CB}" destId="{4DBB5612-772A-4751-BCBB-C2C404B07B56}"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D92773C-C1BA-5749-A360-6A871D569DA5}" type="doc">
      <dgm:prSet loTypeId="urn:microsoft.com/office/officeart/2005/8/layout/vList5" loCatId="" qsTypeId="urn:microsoft.com/office/officeart/2005/8/quickstyle/simple5" qsCatId="simple" csTypeId="urn:microsoft.com/office/officeart/2005/8/colors/colorful1" csCatId="colorful" phldr="1"/>
      <dgm:spPr/>
      <dgm:t>
        <a:bodyPr/>
        <a:lstStyle/>
        <a:p>
          <a:endParaRPr lang="pl-PL"/>
        </a:p>
      </dgm:t>
    </dgm:pt>
    <dgm:pt modelId="{CFBFF7D9-6DCC-8A40-8F46-B01D6B6DA099}">
      <dgm:prSet phldrT="[Tekst]" custT="1"/>
      <dgm:spPr/>
      <dgm:t>
        <a:bodyPr/>
        <a:lstStyle/>
        <a:p>
          <a:r>
            <a:rPr lang="en-GB" sz="4000" noProof="0" dirty="0" smtClean="0"/>
            <a:t>EDP</a:t>
          </a:r>
          <a:endParaRPr lang="en-GB" sz="4000" noProof="0" dirty="0"/>
        </a:p>
      </dgm:t>
    </dgm:pt>
    <dgm:pt modelId="{587D9F99-1B43-6845-9BD7-FC7A2F743E78}" type="parTrans" cxnId="{3512E650-128F-744A-804E-1D7A6AFB97CF}">
      <dgm:prSet/>
      <dgm:spPr/>
      <dgm:t>
        <a:bodyPr/>
        <a:lstStyle/>
        <a:p>
          <a:endParaRPr lang="en-GB" noProof="0"/>
        </a:p>
      </dgm:t>
    </dgm:pt>
    <dgm:pt modelId="{E5D8AD1D-B59E-2147-B3B3-E1A884B6ABFB}" type="sibTrans" cxnId="{3512E650-128F-744A-804E-1D7A6AFB97CF}">
      <dgm:prSet/>
      <dgm:spPr/>
      <dgm:t>
        <a:bodyPr/>
        <a:lstStyle/>
        <a:p>
          <a:endParaRPr lang="en-GB" noProof="0"/>
        </a:p>
      </dgm:t>
    </dgm:pt>
    <dgm:pt modelId="{E9458CB1-823F-E448-BFF6-5A5BF1D50990}">
      <dgm:prSet phldrT="[Tekst]"/>
      <dgm:spPr/>
      <dgm:t>
        <a:bodyPr/>
        <a:lstStyle/>
        <a:p>
          <a:r>
            <a:rPr lang="en-GB" dirty="0" smtClean="0">
              <a:solidFill>
                <a:schemeClr val="tx2"/>
              </a:solidFill>
            </a:rPr>
            <a:t>The </a:t>
          </a:r>
          <a:r>
            <a:rPr lang="en-GB" b="1" dirty="0" smtClean="0">
              <a:solidFill>
                <a:schemeClr val="tx2"/>
              </a:solidFill>
            </a:rPr>
            <a:t>Entrepreneurial Discovery Process</a:t>
          </a:r>
          <a:r>
            <a:rPr lang="en-GB" dirty="0" smtClean="0">
              <a:solidFill>
                <a:schemeClr val="tx2"/>
              </a:solidFill>
            </a:rPr>
            <a:t> guides public and private investment to the areas with potential meet the social and economic development goals of the territory</a:t>
          </a:r>
          <a:endParaRPr lang="en-GB" noProof="0" dirty="0"/>
        </a:p>
      </dgm:t>
    </dgm:pt>
    <dgm:pt modelId="{C70E96C5-7941-3D4D-B616-50C7986ED5B2}" type="parTrans" cxnId="{07327B8A-9F09-D54A-8754-2029B27C2295}">
      <dgm:prSet/>
      <dgm:spPr/>
      <dgm:t>
        <a:bodyPr/>
        <a:lstStyle/>
        <a:p>
          <a:endParaRPr lang="en-GB" noProof="0"/>
        </a:p>
      </dgm:t>
    </dgm:pt>
    <dgm:pt modelId="{0DB01E3D-8341-5B49-B1DA-3C221E16C032}" type="sibTrans" cxnId="{07327B8A-9F09-D54A-8754-2029B27C2295}">
      <dgm:prSet/>
      <dgm:spPr/>
      <dgm:t>
        <a:bodyPr/>
        <a:lstStyle/>
        <a:p>
          <a:endParaRPr lang="en-GB" noProof="0"/>
        </a:p>
      </dgm:t>
    </dgm:pt>
    <dgm:pt modelId="{25092434-2C1F-D04F-A66C-DBB6DFF7A783}">
      <dgm:prSet phldrT="[Tekst]" custT="1"/>
      <dgm:spPr/>
      <dgm:t>
        <a:bodyPr/>
        <a:lstStyle/>
        <a:p>
          <a:r>
            <a:rPr lang="en-GB" sz="4000" noProof="0" dirty="0" smtClean="0"/>
            <a:t>Governance</a:t>
          </a:r>
          <a:endParaRPr lang="en-GB" sz="4000" noProof="0" dirty="0"/>
        </a:p>
      </dgm:t>
    </dgm:pt>
    <dgm:pt modelId="{9061B404-3522-C94D-A536-DB7197F13815}" type="parTrans" cxnId="{3592CEF7-2178-5E40-8AC1-2715F2AD3EF3}">
      <dgm:prSet/>
      <dgm:spPr/>
      <dgm:t>
        <a:bodyPr/>
        <a:lstStyle/>
        <a:p>
          <a:endParaRPr lang="en-GB" noProof="0"/>
        </a:p>
      </dgm:t>
    </dgm:pt>
    <dgm:pt modelId="{6D2B51CF-1465-BA43-B83E-0BADFE52643E}" type="sibTrans" cxnId="{3592CEF7-2178-5E40-8AC1-2715F2AD3EF3}">
      <dgm:prSet/>
      <dgm:spPr/>
      <dgm:t>
        <a:bodyPr/>
        <a:lstStyle/>
        <a:p>
          <a:endParaRPr lang="en-GB" noProof="0"/>
        </a:p>
      </dgm:t>
    </dgm:pt>
    <dgm:pt modelId="{1D299DDB-9541-F64C-B0AC-5D538D095AF1}">
      <dgm:prSet phldrT="[Tekst]"/>
      <dgm:spPr/>
      <dgm:t>
        <a:bodyPr/>
        <a:lstStyle/>
        <a:p>
          <a:r>
            <a:rPr lang="en-US" b="0" i="0" dirty="0" smtClean="0">
              <a:solidFill>
                <a:schemeClr val="accent3">
                  <a:lumMod val="50000"/>
                </a:schemeClr>
              </a:solidFill>
            </a:rPr>
            <a:t>When it comes to the sensitive moment of deciding on strategic priorities, a truly </a:t>
          </a:r>
          <a:r>
            <a:rPr lang="en-US" b="1" i="0" dirty="0" smtClean="0">
              <a:solidFill>
                <a:schemeClr val="accent3">
                  <a:lumMod val="50000"/>
                </a:schemeClr>
              </a:solidFill>
            </a:rPr>
            <a:t>inclusive RIS3 governance </a:t>
          </a:r>
          <a:r>
            <a:rPr lang="en-US" b="0" i="0" dirty="0" smtClean="0">
              <a:solidFill>
                <a:schemeClr val="accent3">
                  <a:lumMod val="50000"/>
                </a:schemeClr>
              </a:solidFill>
            </a:rPr>
            <a:t>structure should be able to prevent capture by specific interest groups, powerful lobbies, or major regional stakeholders.</a:t>
          </a:r>
          <a:endParaRPr lang="en-GB" noProof="0" dirty="0">
            <a:solidFill>
              <a:schemeClr val="accent3">
                <a:lumMod val="50000"/>
              </a:schemeClr>
            </a:solidFill>
          </a:endParaRPr>
        </a:p>
      </dgm:t>
    </dgm:pt>
    <dgm:pt modelId="{45238366-4164-4048-A371-B55BF97EB123}" type="parTrans" cxnId="{D2DDBF6B-7B58-0B40-8534-BA45AB22BB8F}">
      <dgm:prSet/>
      <dgm:spPr/>
      <dgm:t>
        <a:bodyPr/>
        <a:lstStyle/>
        <a:p>
          <a:endParaRPr lang="en-GB" noProof="0"/>
        </a:p>
      </dgm:t>
    </dgm:pt>
    <dgm:pt modelId="{3ED250B6-AB73-254C-8C5E-3F6CBBF25225}" type="sibTrans" cxnId="{D2DDBF6B-7B58-0B40-8534-BA45AB22BB8F}">
      <dgm:prSet/>
      <dgm:spPr/>
      <dgm:t>
        <a:bodyPr/>
        <a:lstStyle/>
        <a:p>
          <a:endParaRPr lang="en-GB" noProof="0"/>
        </a:p>
      </dgm:t>
    </dgm:pt>
    <dgm:pt modelId="{197831A2-8B69-F645-84F2-5EB988A8E899}">
      <dgm:prSet phldrT="[Tekst]" custT="1"/>
      <dgm:spPr/>
      <dgm:t>
        <a:bodyPr/>
        <a:lstStyle/>
        <a:p>
          <a:r>
            <a:rPr lang="en-GB" sz="4000" noProof="0" dirty="0" smtClean="0"/>
            <a:t>Monitoring Evaluation</a:t>
          </a:r>
          <a:endParaRPr lang="en-GB" sz="4000" noProof="0" dirty="0"/>
        </a:p>
      </dgm:t>
    </dgm:pt>
    <dgm:pt modelId="{2B243562-0BA4-5D45-9381-8A8678F3AB19}" type="parTrans" cxnId="{09727E92-05F6-BA46-9DB2-5B9BF44E6B1F}">
      <dgm:prSet/>
      <dgm:spPr/>
      <dgm:t>
        <a:bodyPr/>
        <a:lstStyle/>
        <a:p>
          <a:endParaRPr lang="en-GB" noProof="0"/>
        </a:p>
      </dgm:t>
    </dgm:pt>
    <dgm:pt modelId="{CC41E50A-1D8A-B843-9BC6-C37DF10FA82F}" type="sibTrans" cxnId="{09727E92-05F6-BA46-9DB2-5B9BF44E6B1F}">
      <dgm:prSet/>
      <dgm:spPr/>
      <dgm:t>
        <a:bodyPr/>
        <a:lstStyle/>
        <a:p>
          <a:endParaRPr lang="en-GB" noProof="0"/>
        </a:p>
      </dgm:t>
    </dgm:pt>
    <dgm:pt modelId="{1958F836-7100-D848-B8B6-1595F7C2AEF8}">
      <dgm:prSet phldrT="[Tekst]"/>
      <dgm:spPr/>
      <dgm:t>
        <a:bodyPr/>
        <a:lstStyle/>
        <a:p>
          <a:r>
            <a:rPr lang="en-GB" b="1" noProof="0" dirty="0" smtClean="0">
              <a:solidFill>
                <a:schemeClr val="accent4"/>
              </a:solidFill>
            </a:rPr>
            <a:t>Monitoring</a:t>
          </a:r>
          <a:r>
            <a:rPr lang="en-GB" noProof="0" dirty="0" smtClean="0">
              <a:solidFill>
                <a:schemeClr val="accent4"/>
              </a:solidFill>
            </a:rPr>
            <a:t> as: </a:t>
          </a:r>
          <a:r>
            <a:rPr lang="en-US" b="0" i="0" dirty="0" smtClean="0">
              <a:solidFill>
                <a:schemeClr val="accent4"/>
              </a:solidFill>
            </a:rPr>
            <a:t>a system to gather and process information, a transparent </a:t>
          </a:r>
          <a:r>
            <a:rPr lang="en-US" b="0" i="0" dirty="0" err="1" smtClean="0">
              <a:solidFill>
                <a:schemeClr val="accent4"/>
              </a:solidFill>
            </a:rPr>
            <a:t>crystallisation</a:t>
          </a:r>
          <a:r>
            <a:rPr lang="en-US" b="0" i="0" dirty="0" smtClean="0">
              <a:solidFill>
                <a:schemeClr val="accent4"/>
              </a:solidFill>
            </a:rPr>
            <a:t> of the logic of intervention and </a:t>
          </a:r>
          <a:r>
            <a:rPr lang="en-GB" b="0" i="0" dirty="0" smtClean="0">
              <a:solidFill>
                <a:schemeClr val="accent4"/>
              </a:solidFill>
            </a:rPr>
            <a:t>a communication device</a:t>
          </a:r>
          <a:endParaRPr lang="en-GB" noProof="0" dirty="0">
            <a:solidFill>
              <a:schemeClr val="accent4"/>
            </a:solidFill>
          </a:endParaRPr>
        </a:p>
      </dgm:t>
    </dgm:pt>
    <dgm:pt modelId="{8F374AAB-D14A-9C4B-BE90-1D841837C32A}" type="parTrans" cxnId="{04D2D045-CB6B-2B42-B0A7-7F3E7020F876}">
      <dgm:prSet/>
      <dgm:spPr/>
      <dgm:t>
        <a:bodyPr/>
        <a:lstStyle/>
        <a:p>
          <a:endParaRPr lang="en-GB" noProof="0"/>
        </a:p>
      </dgm:t>
    </dgm:pt>
    <dgm:pt modelId="{C56E3FE2-101A-9340-8915-BE6401F0905B}" type="sibTrans" cxnId="{04D2D045-CB6B-2B42-B0A7-7F3E7020F876}">
      <dgm:prSet/>
      <dgm:spPr/>
      <dgm:t>
        <a:bodyPr/>
        <a:lstStyle/>
        <a:p>
          <a:endParaRPr lang="en-GB" noProof="0"/>
        </a:p>
      </dgm:t>
    </dgm:pt>
    <dgm:pt modelId="{DE5E3546-FA24-3C49-A519-F6C169F1950B}">
      <dgm:prSet phldrT="[Tekst]"/>
      <dgm:spPr/>
      <dgm:t>
        <a:bodyPr/>
        <a:lstStyle/>
        <a:p>
          <a:r>
            <a:rPr lang="en-GB" b="1" noProof="0" dirty="0" smtClean="0">
              <a:solidFill>
                <a:schemeClr val="accent4"/>
              </a:solidFill>
            </a:rPr>
            <a:t>Evaluation as</a:t>
          </a:r>
          <a:r>
            <a:rPr lang="en-GB" noProof="0" dirty="0" smtClean="0">
              <a:solidFill>
                <a:schemeClr val="accent4"/>
              </a:solidFill>
            </a:rPr>
            <a:t>: a way to reinforce our credibility, </a:t>
          </a:r>
          <a:r>
            <a:rPr lang="en-GB" b="0" i="0" dirty="0" smtClean="0">
              <a:solidFill>
                <a:schemeClr val="accent4"/>
              </a:solidFill>
            </a:rPr>
            <a:t>a communication device and provide confidence in the process. </a:t>
          </a:r>
          <a:endParaRPr lang="en-GB" noProof="0" dirty="0">
            <a:solidFill>
              <a:schemeClr val="accent4"/>
            </a:solidFill>
          </a:endParaRPr>
        </a:p>
      </dgm:t>
    </dgm:pt>
    <dgm:pt modelId="{603D678C-D170-0E41-94B9-1B88A45E8FF6}" type="parTrans" cxnId="{5C03471C-7A09-C649-97FD-2321C891DA5F}">
      <dgm:prSet/>
      <dgm:spPr/>
      <dgm:t>
        <a:bodyPr/>
        <a:lstStyle/>
        <a:p>
          <a:endParaRPr lang="en-GB" noProof="0"/>
        </a:p>
      </dgm:t>
    </dgm:pt>
    <dgm:pt modelId="{A0CB84C7-B2CF-6E41-833B-3891CC00CEA7}" type="sibTrans" cxnId="{5C03471C-7A09-C649-97FD-2321C891DA5F}">
      <dgm:prSet/>
      <dgm:spPr/>
      <dgm:t>
        <a:bodyPr/>
        <a:lstStyle/>
        <a:p>
          <a:endParaRPr lang="en-GB" noProof="0"/>
        </a:p>
      </dgm:t>
    </dgm:pt>
    <dgm:pt modelId="{9231A4F8-F846-F947-B21C-6E24A1102B7D}" type="pres">
      <dgm:prSet presAssocID="{ED92773C-C1BA-5749-A360-6A871D569DA5}" presName="Name0" presStyleCnt="0">
        <dgm:presLayoutVars>
          <dgm:dir/>
          <dgm:animLvl val="lvl"/>
          <dgm:resizeHandles val="exact"/>
        </dgm:presLayoutVars>
      </dgm:prSet>
      <dgm:spPr/>
      <dgm:t>
        <a:bodyPr/>
        <a:lstStyle/>
        <a:p>
          <a:endParaRPr lang="pl-PL"/>
        </a:p>
      </dgm:t>
    </dgm:pt>
    <dgm:pt modelId="{42554E30-9DA7-3044-AC58-3E1E58F022B8}" type="pres">
      <dgm:prSet presAssocID="{CFBFF7D9-6DCC-8A40-8F46-B01D6B6DA099}" presName="linNode" presStyleCnt="0"/>
      <dgm:spPr/>
    </dgm:pt>
    <dgm:pt modelId="{8CD4AA86-81C9-ED4C-BE2D-E5B5441EC8AD}" type="pres">
      <dgm:prSet presAssocID="{CFBFF7D9-6DCC-8A40-8F46-B01D6B6DA099}" presName="parentText" presStyleLbl="node1" presStyleIdx="0" presStyleCnt="3" custLinFactNeighborX="-597">
        <dgm:presLayoutVars>
          <dgm:chMax val="1"/>
          <dgm:bulletEnabled val="1"/>
        </dgm:presLayoutVars>
      </dgm:prSet>
      <dgm:spPr/>
      <dgm:t>
        <a:bodyPr/>
        <a:lstStyle/>
        <a:p>
          <a:endParaRPr lang="pl-PL"/>
        </a:p>
      </dgm:t>
    </dgm:pt>
    <dgm:pt modelId="{D8F187F1-CE15-C443-8129-08D26DCC674F}" type="pres">
      <dgm:prSet presAssocID="{CFBFF7D9-6DCC-8A40-8F46-B01D6B6DA099}" presName="descendantText" presStyleLbl="alignAccFollowNode1" presStyleIdx="0" presStyleCnt="3">
        <dgm:presLayoutVars>
          <dgm:bulletEnabled val="1"/>
        </dgm:presLayoutVars>
      </dgm:prSet>
      <dgm:spPr/>
      <dgm:t>
        <a:bodyPr/>
        <a:lstStyle/>
        <a:p>
          <a:endParaRPr lang="pl-PL"/>
        </a:p>
      </dgm:t>
    </dgm:pt>
    <dgm:pt modelId="{0DFA943D-4040-B14C-814C-8D46F3AC08D8}" type="pres">
      <dgm:prSet presAssocID="{E5D8AD1D-B59E-2147-B3B3-E1A884B6ABFB}" presName="sp" presStyleCnt="0"/>
      <dgm:spPr/>
    </dgm:pt>
    <dgm:pt modelId="{FA753274-611C-A04D-83CE-5365E559FF05}" type="pres">
      <dgm:prSet presAssocID="{25092434-2C1F-D04F-A66C-DBB6DFF7A783}" presName="linNode" presStyleCnt="0"/>
      <dgm:spPr/>
    </dgm:pt>
    <dgm:pt modelId="{754DBF51-3D18-1147-B636-43302675D93F}" type="pres">
      <dgm:prSet presAssocID="{25092434-2C1F-D04F-A66C-DBB6DFF7A783}" presName="parentText" presStyleLbl="node1" presStyleIdx="1" presStyleCnt="3">
        <dgm:presLayoutVars>
          <dgm:chMax val="1"/>
          <dgm:bulletEnabled val="1"/>
        </dgm:presLayoutVars>
      </dgm:prSet>
      <dgm:spPr/>
      <dgm:t>
        <a:bodyPr/>
        <a:lstStyle/>
        <a:p>
          <a:endParaRPr lang="pl-PL"/>
        </a:p>
      </dgm:t>
    </dgm:pt>
    <dgm:pt modelId="{A12D2340-A29E-8345-94E3-56F5D6028F53}" type="pres">
      <dgm:prSet presAssocID="{25092434-2C1F-D04F-A66C-DBB6DFF7A783}" presName="descendantText" presStyleLbl="alignAccFollowNode1" presStyleIdx="1" presStyleCnt="3">
        <dgm:presLayoutVars>
          <dgm:bulletEnabled val="1"/>
        </dgm:presLayoutVars>
      </dgm:prSet>
      <dgm:spPr/>
      <dgm:t>
        <a:bodyPr/>
        <a:lstStyle/>
        <a:p>
          <a:endParaRPr lang="pl-PL"/>
        </a:p>
      </dgm:t>
    </dgm:pt>
    <dgm:pt modelId="{6847E1C8-DBDD-084C-BA15-EBD7E57B3F62}" type="pres">
      <dgm:prSet presAssocID="{6D2B51CF-1465-BA43-B83E-0BADFE52643E}" presName="sp" presStyleCnt="0"/>
      <dgm:spPr/>
    </dgm:pt>
    <dgm:pt modelId="{E0310146-A1DE-764F-BF39-8E594A6095BB}" type="pres">
      <dgm:prSet presAssocID="{197831A2-8B69-F645-84F2-5EB988A8E899}" presName="linNode" presStyleCnt="0"/>
      <dgm:spPr/>
    </dgm:pt>
    <dgm:pt modelId="{42AFC61B-DB09-C541-9174-CAE6E45F130A}" type="pres">
      <dgm:prSet presAssocID="{197831A2-8B69-F645-84F2-5EB988A8E899}" presName="parentText" presStyleLbl="node1" presStyleIdx="2" presStyleCnt="3">
        <dgm:presLayoutVars>
          <dgm:chMax val="1"/>
          <dgm:bulletEnabled val="1"/>
        </dgm:presLayoutVars>
      </dgm:prSet>
      <dgm:spPr/>
      <dgm:t>
        <a:bodyPr/>
        <a:lstStyle/>
        <a:p>
          <a:endParaRPr lang="pl-PL"/>
        </a:p>
      </dgm:t>
    </dgm:pt>
    <dgm:pt modelId="{BE5EDD76-3E3B-4E4B-8A7C-E4105D12694B}" type="pres">
      <dgm:prSet presAssocID="{197831A2-8B69-F645-84F2-5EB988A8E899}" presName="descendantText" presStyleLbl="alignAccFollowNode1" presStyleIdx="2" presStyleCnt="3">
        <dgm:presLayoutVars>
          <dgm:bulletEnabled val="1"/>
        </dgm:presLayoutVars>
      </dgm:prSet>
      <dgm:spPr/>
      <dgm:t>
        <a:bodyPr/>
        <a:lstStyle/>
        <a:p>
          <a:endParaRPr lang="pl-PL"/>
        </a:p>
      </dgm:t>
    </dgm:pt>
  </dgm:ptLst>
  <dgm:cxnLst>
    <dgm:cxn modelId="{D2DDBF6B-7B58-0B40-8534-BA45AB22BB8F}" srcId="{25092434-2C1F-D04F-A66C-DBB6DFF7A783}" destId="{1D299DDB-9541-F64C-B0AC-5D538D095AF1}" srcOrd="0" destOrd="0" parTransId="{45238366-4164-4048-A371-B55BF97EB123}" sibTransId="{3ED250B6-AB73-254C-8C5E-3F6CBBF25225}"/>
    <dgm:cxn modelId="{55813ED1-8ACC-9D42-B61F-EDD4895BA012}" type="presOf" srcId="{E9458CB1-823F-E448-BFF6-5A5BF1D50990}" destId="{D8F187F1-CE15-C443-8129-08D26DCC674F}" srcOrd="0" destOrd="0" presId="urn:microsoft.com/office/officeart/2005/8/layout/vList5"/>
    <dgm:cxn modelId="{222CE07B-89E0-854F-9398-1005671A1EBF}" type="presOf" srcId="{ED92773C-C1BA-5749-A360-6A871D569DA5}" destId="{9231A4F8-F846-F947-B21C-6E24A1102B7D}" srcOrd="0" destOrd="0" presId="urn:microsoft.com/office/officeart/2005/8/layout/vList5"/>
    <dgm:cxn modelId="{18AA8FF0-C644-4B47-8FDC-929FBA2D3CE5}" type="presOf" srcId="{CFBFF7D9-6DCC-8A40-8F46-B01D6B6DA099}" destId="{8CD4AA86-81C9-ED4C-BE2D-E5B5441EC8AD}" srcOrd="0" destOrd="0" presId="urn:microsoft.com/office/officeart/2005/8/layout/vList5"/>
    <dgm:cxn modelId="{700AAF11-8CFA-7F4F-AE5D-13B432B1CB2A}" type="presOf" srcId="{197831A2-8B69-F645-84F2-5EB988A8E899}" destId="{42AFC61B-DB09-C541-9174-CAE6E45F130A}" srcOrd="0" destOrd="0" presId="urn:microsoft.com/office/officeart/2005/8/layout/vList5"/>
    <dgm:cxn modelId="{09727E92-05F6-BA46-9DB2-5B9BF44E6B1F}" srcId="{ED92773C-C1BA-5749-A360-6A871D569DA5}" destId="{197831A2-8B69-F645-84F2-5EB988A8E899}" srcOrd="2" destOrd="0" parTransId="{2B243562-0BA4-5D45-9381-8A8678F3AB19}" sibTransId="{CC41E50A-1D8A-B843-9BC6-C37DF10FA82F}"/>
    <dgm:cxn modelId="{5C03471C-7A09-C649-97FD-2321C891DA5F}" srcId="{197831A2-8B69-F645-84F2-5EB988A8E899}" destId="{DE5E3546-FA24-3C49-A519-F6C169F1950B}" srcOrd="1" destOrd="0" parTransId="{603D678C-D170-0E41-94B9-1B88A45E8FF6}" sibTransId="{A0CB84C7-B2CF-6E41-833B-3891CC00CEA7}"/>
    <dgm:cxn modelId="{7ACEF6ED-73A8-6E44-A4AC-2593DEBC3452}" type="presOf" srcId="{1D299DDB-9541-F64C-B0AC-5D538D095AF1}" destId="{A12D2340-A29E-8345-94E3-56F5D6028F53}" srcOrd="0" destOrd="0" presId="urn:microsoft.com/office/officeart/2005/8/layout/vList5"/>
    <dgm:cxn modelId="{E24399EE-A116-4043-B1C4-353B1EB0D172}" type="presOf" srcId="{1958F836-7100-D848-B8B6-1595F7C2AEF8}" destId="{BE5EDD76-3E3B-4E4B-8A7C-E4105D12694B}" srcOrd="0" destOrd="0" presId="urn:microsoft.com/office/officeart/2005/8/layout/vList5"/>
    <dgm:cxn modelId="{7F2334E8-27CB-304D-9A8F-AB180E4219D4}" type="presOf" srcId="{DE5E3546-FA24-3C49-A519-F6C169F1950B}" destId="{BE5EDD76-3E3B-4E4B-8A7C-E4105D12694B}" srcOrd="0" destOrd="1" presId="urn:microsoft.com/office/officeart/2005/8/layout/vList5"/>
    <dgm:cxn modelId="{04D2D045-CB6B-2B42-B0A7-7F3E7020F876}" srcId="{197831A2-8B69-F645-84F2-5EB988A8E899}" destId="{1958F836-7100-D848-B8B6-1595F7C2AEF8}" srcOrd="0" destOrd="0" parTransId="{8F374AAB-D14A-9C4B-BE90-1D841837C32A}" sibTransId="{C56E3FE2-101A-9340-8915-BE6401F0905B}"/>
    <dgm:cxn modelId="{07327B8A-9F09-D54A-8754-2029B27C2295}" srcId="{CFBFF7D9-6DCC-8A40-8F46-B01D6B6DA099}" destId="{E9458CB1-823F-E448-BFF6-5A5BF1D50990}" srcOrd="0" destOrd="0" parTransId="{C70E96C5-7941-3D4D-B616-50C7986ED5B2}" sibTransId="{0DB01E3D-8341-5B49-B1DA-3C221E16C032}"/>
    <dgm:cxn modelId="{3592CEF7-2178-5E40-8AC1-2715F2AD3EF3}" srcId="{ED92773C-C1BA-5749-A360-6A871D569DA5}" destId="{25092434-2C1F-D04F-A66C-DBB6DFF7A783}" srcOrd="1" destOrd="0" parTransId="{9061B404-3522-C94D-A536-DB7197F13815}" sibTransId="{6D2B51CF-1465-BA43-B83E-0BADFE52643E}"/>
    <dgm:cxn modelId="{3512E650-128F-744A-804E-1D7A6AFB97CF}" srcId="{ED92773C-C1BA-5749-A360-6A871D569DA5}" destId="{CFBFF7D9-6DCC-8A40-8F46-B01D6B6DA099}" srcOrd="0" destOrd="0" parTransId="{587D9F99-1B43-6845-9BD7-FC7A2F743E78}" sibTransId="{E5D8AD1D-B59E-2147-B3B3-E1A884B6ABFB}"/>
    <dgm:cxn modelId="{03925DB8-3DC5-7B41-AF36-1422FDB611BB}" type="presOf" srcId="{25092434-2C1F-D04F-A66C-DBB6DFF7A783}" destId="{754DBF51-3D18-1147-B636-43302675D93F}" srcOrd="0" destOrd="0" presId="urn:microsoft.com/office/officeart/2005/8/layout/vList5"/>
    <dgm:cxn modelId="{CBF1144B-F3C5-1749-89E8-6256E2DC6539}" type="presParOf" srcId="{9231A4F8-F846-F947-B21C-6E24A1102B7D}" destId="{42554E30-9DA7-3044-AC58-3E1E58F022B8}" srcOrd="0" destOrd="0" presId="urn:microsoft.com/office/officeart/2005/8/layout/vList5"/>
    <dgm:cxn modelId="{59F4D866-E47A-9B4C-BE3A-7682107F45C0}" type="presParOf" srcId="{42554E30-9DA7-3044-AC58-3E1E58F022B8}" destId="{8CD4AA86-81C9-ED4C-BE2D-E5B5441EC8AD}" srcOrd="0" destOrd="0" presId="urn:microsoft.com/office/officeart/2005/8/layout/vList5"/>
    <dgm:cxn modelId="{E0C97F0D-FE01-3E49-877D-15FCB9D0B041}" type="presParOf" srcId="{42554E30-9DA7-3044-AC58-3E1E58F022B8}" destId="{D8F187F1-CE15-C443-8129-08D26DCC674F}" srcOrd="1" destOrd="0" presId="urn:microsoft.com/office/officeart/2005/8/layout/vList5"/>
    <dgm:cxn modelId="{685AA687-005F-C642-8CA0-43B339C99C26}" type="presParOf" srcId="{9231A4F8-F846-F947-B21C-6E24A1102B7D}" destId="{0DFA943D-4040-B14C-814C-8D46F3AC08D8}" srcOrd="1" destOrd="0" presId="urn:microsoft.com/office/officeart/2005/8/layout/vList5"/>
    <dgm:cxn modelId="{44C444EE-7991-3A4E-817A-A70DC7D18FBE}" type="presParOf" srcId="{9231A4F8-F846-F947-B21C-6E24A1102B7D}" destId="{FA753274-611C-A04D-83CE-5365E559FF05}" srcOrd="2" destOrd="0" presId="urn:microsoft.com/office/officeart/2005/8/layout/vList5"/>
    <dgm:cxn modelId="{F1D4A4FD-A08B-EC49-9151-2F47777547A8}" type="presParOf" srcId="{FA753274-611C-A04D-83CE-5365E559FF05}" destId="{754DBF51-3D18-1147-B636-43302675D93F}" srcOrd="0" destOrd="0" presId="urn:microsoft.com/office/officeart/2005/8/layout/vList5"/>
    <dgm:cxn modelId="{2CC386D8-DCF8-EB4F-B192-2CE57920E7A6}" type="presParOf" srcId="{FA753274-611C-A04D-83CE-5365E559FF05}" destId="{A12D2340-A29E-8345-94E3-56F5D6028F53}" srcOrd="1" destOrd="0" presId="urn:microsoft.com/office/officeart/2005/8/layout/vList5"/>
    <dgm:cxn modelId="{3C931B99-ED0C-2645-BB4A-487188536486}" type="presParOf" srcId="{9231A4F8-F846-F947-B21C-6E24A1102B7D}" destId="{6847E1C8-DBDD-084C-BA15-EBD7E57B3F62}" srcOrd="3" destOrd="0" presId="urn:microsoft.com/office/officeart/2005/8/layout/vList5"/>
    <dgm:cxn modelId="{E56012EE-BC9B-AB42-87E9-25837D80EBBC}" type="presParOf" srcId="{9231A4F8-F846-F947-B21C-6E24A1102B7D}" destId="{E0310146-A1DE-764F-BF39-8E594A6095BB}" srcOrd="4" destOrd="0" presId="urn:microsoft.com/office/officeart/2005/8/layout/vList5"/>
    <dgm:cxn modelId="{8FE61F70-1284-0745-9A70-28B8540E4E3E}" type="presParOf" srcId="{E0310146-A1DE-764F-BF39-8E594A6095BB}" destId="{42AFC61B-DB09-C541-9174-CAE6E45F130A}" srcOrd="0" destOrd="0" presId="urn:microsoft.com/office/officeart/2005/8/layout/vList5"/>
    <dgm:cxn modelId="{0E1FACED-A6B3-AA4B-A343-2B6D51C6497F}" type="presParOf" srcId="{E0310146-A1DE-764F-BF39-8E594A6095BB}" destId="{BE5EDD76-3E3B-4E4B-8A7C-E4105D12694B}"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A02DF4-B5E8-4DF1-9256-1E52842E24D1}">
      <dsp:nvSpPr>
        <dsp:cNvPr id="0" name=""/>
        <dsp:cNvSpPr/>
      </dsp:nvSpPr>
      <dsp:spPr>
        <a:xfrm rot="5400000">
          <a:off x="2887944" y="-12807"/>
          <a:ext cx="1346564" cy="1375178"/>
        </a:xfrm>
        <a:prstGeom prst="hexagon">
          <a:avLst>
            <a:gd name="adj" fmla="val 25000"/>
            <a:gd name="vf" fmla="val 11547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33425">
            <a:lnSpc>
              <a:spcPct val="90000"/>
            </a:lnSpc>
            <a:spcBef>
              <a:spcPct val="0"/>
            </a:spcBef>
            <a:spcAft>
              <a:spcPct val="35000"/>
            </a:spcAft>
          </a:pPr>
          <a:r>
            <a:rPr lang="fr-FR" sz="1650" b="1" kern="1200" dirty="0" err="1" smtClean="0"/>
            <a:t>Build</a:t>
          </a:r>
          <a:r>
            <a:rPr lang="fr-FR" sz="1650" b="1" kern="1200" dirty="0" smtClean="0"/>
            <a:t> on </a:t>
          </a:r>
          <a:r>
            <a:rPr lang="fr-FR" sz="1650" b="1" kern="1200" dirty="0" err="1" smtClean="0"/>
            <a:t>strengths</a:t>
          </a:r>
          <a:endParaRPr lang="en-GB" sz="1650" b="1" kern="1200" dirty="0"/>
        </a:p>
      </dsp:txBody>
      <dsp:txXfrm rot="-5400000">
        <a:off x="3102833" y="225927"/>
        <a:ext cx="916786" cy="897710"/>
      </dsp:txXfrm>
    </dsp:sp>
    <dsp:sp modelId="{324EE7A3-F301-42E8-A224-724655020B39}">
      <dsp:nvSpPr>
        <dsp:cNvPr id="0" name=""/>
        <dsp:cNvSpPr/>
      </dsp:nvSpPr>
      <dsp:spPr>
        <a:xfrm>
          <a:off x="4182531" y="270812"/>
          <a:ext cx="1502765" cy="807938"/>
        </a:xfrm>
        <a:prstGeom prst="rect">
          <a:avLst/>
        </a:prstGeom>
        <a:noFill/>
        <a:ln>
          <a:noFill/>
        </a:ln>
        <a:effectLst/>
      </dsp:spPr>
      <dsp:style>
        <a:lnRef idx="0">
          <a:scrgbClr r="0" g="0" b="0"/>
        </a:lnRef>
        <a:fillRef idx="0">
          <a:scrgbClr r="0" g="0" b="0"/>
        </a:fillRef>
        <a:effectRef idx="0">
          <a:scrgbClr r="0" g="0" b="0"/>
        </a:effectRef>
        <a:fontRef idx="minor"/>
      </dsp:style>
    </dsp:sp>
    <dsp:sp modelId="{28EFB903-A686-486D-A90A-A01DAFD883D4}">
      <dsp:nvSpPr>
        <dsp:cNvPr id="0" name=""/>
        <dsp:cNvSpPr/>
      </dsp:nvSpPr>
      <dsp:spPr>
        <a:xfrm rot="5400000">
          <a:off x="1495603" y="32172"/>
          <a:ext cx="1346564" cy="1285217"/>
        </a:xfrm>
        <a:prstGeom prst="hexagon">
          <a:avLst>
            <a:gd name="adj" fmla="val 25000"/>
            <a:gd name="vf" fmla="val 115470"/>
          </a:avLst>
        </a:prstGeom>
        <a:solidFill>
          <a:schemeClr val="accent2">
            <a:hueOff val="-539992"/>
            <a:satOff val="1030"/>
            <a:lumOff val="-227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r>
            <a:rPr lang="fr-FR" sz="1500" b="1" kern="1200" dirty="0" smtClean="0"/>
            <a:t>Focus on key </a:t>
          </a:r>
          <a:r>
            <a:rPr lang="fr-FR" sz="1500" b="1" kern="1200" dirty="0" err="1" smtClean="0"/>
            <a:t>priorities</a:t>
          </a:r>
          <a:endParaRPr lang="en-GB" sz="1500" b="1" kern="1200" dirty="0"/>
        </a:p>
      </dsp:txBody>
      <dsp:txXfrm rot="-5400000">
        <a:off x="1735599" y="220814"/>
        <a:ext cx="866571" cy="907934"/>
      </dsp:txXfrm>
    </dsp:sp>
    <dsp:sp modelId="{956D6C52-70FB-49AD-B8BC-379DAB94300C}">
      <dsp:nvSpPr>
        <dsp:cNvPr id="0" name=""/>
        <dsp:cNvSpPr/>
      </dsp:nvSpPr>
      <dsp:spPr>
        <a:xfrm rot="5400000">
          <a:off x="889711" y="1137217"/>
          <a:ext cx="1346564" cy="1285217"/>
        </a:xfrm>
        <a:prstGeom prst="hexagon">
          <a:avLst>
            <a:gd name="adj" fmla="val 25000"/>
            <a:gd name="vf" fmla="val 115470"/>
          </a:avLst>
        </a:prstGeom>
        <a:solidFill>
          <a:srgbClr val="94483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endParaRPr lang="en-GB" sz="1200" b="1" kern="1200" dirty="0"/>
        </a:p>
      </dsp:txBody>
      <dsp:txXfrm rot="-5400000">
        <a:off x="1129707" y="1325859"/>
        <a:ext cx="866571" cy="907934"/>
      </dsp:txXfrm>
    </dsp:sp>
    <dsp:sp modelId="{72FB129B-AAB0-4C64-A3AD-47E5A048D944}">
      <dsp:nvSpPr>
        <dsp:cNvPr id="0" name=""/>
        <dsp:cNvSpPr/>
      </dsp:nvSpPr>
      <dsp:spPr>
        <a:xfrm>
          <a:off x="837665" y="1413776"/>
          <a:ext cx="1454289" cy="807938"/>
        </a:xfrm>
        <a:prstGeom prst="rect">
          <a:avLst/>
        </a:prstGeom>
        <a:noFill/>
        <a:ln>
          <a:noFill/>
        </a:ln>
        <a:effectLst/>
      </dsp:spPr>
      <dsp:style>
        <a:lnRef idx="0">
          <a:scrgbClr r="0" g="0" b="0"/>
        </a:lnRef>
        <a:fillRef idx="0">
          <a:scrgbClr r="0" g="0" b="0"/>
        </a:fillRef>
        <a:effectRef idx="0">
          <a:scrgbClr r="0" g="0" b="0"/>
        </a:effectRef>
        <a:fontRef idx="minor"/>
      </dsp:style>
    </dsp:sp>
    <dsp:sp modelId="{3AAF3C22-9C8C-4E06-B871-B245599EF893}">
      <dsp:nvSpPr>
        <dsp:cNvPr id="0" name=""/>
        <dsp:cNvSpPr/>
      </dsp:nvSpPr>
      <dsp:spPr>
        <a:xfrm rot="5400000">
          <a:off x="3518136" y="1175136"/>
          <a:ext cx="1346564" cy="1285217"/>
        </a:xfrm>
        <a:prstGeom prst="hexagon">
          <a:avLst>
            <a:gd name="adj" fmla="val 25000"/>
            <a:gd name="vf" fmla="val 115470"/>
          </a:avLst>
        </a:prstGeom>
        <a:solidFill>
          <a:srgbClr val="D8974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n-GB" sz="3600" kern="1200"/>
        </a:p>
      </dsp:txBody>
      <dsp:txXfrm rot="-5400000">
        <a:off x="3758132" y="1363778"/>
        <a:ext cx="866571" cy="907934"/>
      </dsp:txXfrm>
    </dsp:sp>
    <dsp:sp modelId="{7F6FB0B7-2692-4D57-8F2A-23DE7CE08518}">
      <dsp:nvSpPr>
        <dsp:cNvPr id="0" name=""/>
        <dsp:cNvSpPr/>
      </dsp:nvSpPr>
      <dsp:spPr>
        <a:xfrm rot="5400000">
          <a:off x="2936117" y="2319406"/>
          <a:ext cx="1346564" cy="1285217"/>
        </a:xfrm>
        <a:prstGeom prst="hexagon">
          <a:avLst>
            <a:gd name="adj" fmla="val 25000"/>
            <a:gd name="vf" fmla="val 115470"/>
          </a:avLst>
        </a:prstGeom>
        <a:solidFill>
          <a:schemeClr val="accent3">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endParaRPr lang="en-GB" sz="1300" b="1" kern="1200" dirty="0">
            <a:solidFill>
              <a:schemeClr val="bg1"/>
            </a:solidFill>
          </a:endParaRPr>
        </a:p>
      </dsp:txBody>
      <dsp:txXfrm rot="-5400000">
        <a:off x="3176113" y="2508048"/>
        <a:ext cx="866571" cy="907934"/>
      </dsp:txXfrm>
    </dsp:sp>
    <dsp:sp modelId="{0C889A27-4298-4A4B-8544-A67F100B66B8}">
      <dsp:nvSpPr>
        <dsp:cNvPr id="0" name=""/>
        <dsp:cNvSpPr/>
      </dsp:nvSpPr>
      <dsp:spPr>
        <a:xfrm>
          <a:off x="4527326" y="2548943"/>
          <a:ext cx="1502765" cy="807938"/>
        </a:xfrm>
        <a:prstGeom prst="rect">
          <a:avLst/>
        </a:prstGeom>
        <a:noFill/>
        <a:ln>
          <a:noFill/>
        </a:ln>
        <a:effectLst/>
      </dsp:spPr>
      <dsp:style>
        <a:lnRef idx="0">
          <a:scrgbClr r="0" g="0" b="0"/>
        </a:lnRef>
        <a:fillRef idx="0">
          <a:scrgbClr r="0" g="0" b="0"/>
        </a:fillRef>
        <a:effectRef idx="0">
          <a:scrgbClr r="0" g="0" b="0"/>
        </a:effectRef>
        <a:fontRef idx="minor"/>
      </dsp:style>
    </dsp:sp>
    <dsp:sp modelId="{4DBB5612-772A-4751-BCBB-C2C404B07B56}">
      <dsp:nvSpPr>
        <dsp:cNvPr id="0" name=""/>
        <dsp:cNvSpPr/>
      </dsp:nvSpPr>
      <dsp:spPr>
        <a:xfrm rot="5400000">
          <a:off x="1572384" y="2295141"/>
          <a:ext cx="1346564" cy="1285217"/>
        </a:xfrm>
        <a:prstGeom prst="hexagon">
          <a:avLst>
            <a:gd name="adj" fmla="val 25000"/>
            <a:gd name="vf" fmla="val 115470"/>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88975">
            <a:lnSpc>
              <a:spcPct val="90000"/>
            </a:lnSpc>
            <a:spcBef>
              <a:spcPct val="0"/>
            </a:spcBef>
            <a:spcAft>
              <a:spcPct val="35000"/>
            </a:spcAft>
          </a:pPr>
          <a:r>
            <a:rPr lang="fr-FR" sz="1550" b="1" kern="1200" dirty="0" smtClean="0">
              <a:solidFill>
                <a:schemeClr val="bg1"/>
              </a:solidFill>
            </a:rPr>
            <a:t>Place-</a:t>
          </a:r>
          <a:r>
            <a:rPr lang="fr-FR" sz="1550" b="1" kern="1200" dirty="0" err="1" smtClean="0">
              <a:solidFill>
                <a:schemeClr val="bg1"/>
              </a:solidFill>
            </a:rPr>
            <a:t>based</a:t>
          </a:r>
          <a:endParaRPr lang="en-GB" sz="1550" b="1" kern="1200" dirty="0">
            <a:solidFill>
              <a:schemeClr val="bg1"/>
            </a:solidFill>
          </a:endParaRPr>
        </a:p>
      </dsp:txBody>
      <dsp:txXfrm rot="-5400000">
        <a:off x="1812380" y="2483783"/>
        <a:ext cx="866571" cy="90793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F187F1-CE15-C443-8129-08D26DCC674F}">
      <dsp:nvSpPr>
        <dsp:cNvPr id="0" name=""/>
        <dsp:cNvSpPr/>
      </dsp:nvSpPr>
      <dsp:spPr>
        <a:xfrm rot="5400000">
          <a:off x="6730401" y="-2645575"/>
          <a:ext cx="1332157" cy="6961393"/>
        </a:xfrm>
        <a:prstGeom prst="round2SameRect">
          <a:avLst/>
        </a:prstGeom>
        <a:solidFill>
          <a:schemeClr val="accent2">
            <a:tint val="40000"/>
            <a:alpha val="90000"/>
            <a:hueOff val="0"/>
            <a:satOff val="0"/>
            <a:lumOff val="0"/>
            <a:alphaOff val="0"/>
          </a:schemeClr>
        </a:solidFill>
        <a:ln w="6350" cap="flat" cmpd="sng" algn="ctr">
          <a:solidFill>
            <a:schemeClr val="accent2">
              <a:tint val="40000"/>
              <a:alpha val="9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Char char="••"/>
          </a:pPr>
          <a:r>
            <a:rPr lang="en-GB" sz="1600" kern="1200" dirty="0" smtClean="0">
              <a:solidFill>
                <a:schemeClr val="tx2"/>
              </a:solidFill>
            </a:rPr>
            <a:t>The </a:t>
          </a:r>
          <a:r>
            <a:rPr lang="en-GB" sz="1600" b="1" kern="1200" dirty="0" smtClean="0">
              <a:solidFill>
                <a:schemeClr val="tx2"/>
              </a:solidFill>
            </a:rPr>
            <a:t>Entrepreneurial Discovery Process</a:t>
          </a:r>
          <a:r>
            <a:rPr lang="en-GB" sz="1600" kern="1200" dirty="0" smtClean="0">
              <a:solidFill>
                <a:schemeClr val="tx2"/>
              </a:solidFill>
            </a:rPr>
            <a:t> guides public and private investment to the areas with potential meet the social and economic development goals of the territory</a:t>
          </a:r>
          <a:endParaRPr lang="en-GB" sz="1600" kern="1200" noProof="0" dirty="0"/>
        </a:p>
      </dsp:txBody>
      <dsp:txXfrm rot="-5400000">
        <a:off x="3915784" y="234073"/>
        <a:ext cx="6896362" cy="1202095"/>
      </dsp:txXfrm>
    </dsp:sp>
    <dsp:sp modelId="{8CD4AA86-81C9-ED4C-BE2D-E5B5441EC8AD}">
      <dsp:nvSpPr>
        <dsp:cNvPr id="0" name=""/>
        <dsp:cNvSpPr/>
      </dsp:nvSpPr>
      <dsp:spPr>
        <a:xfrm>
          <a:off x="0" y="2523"/>
          <a:ext cx="3915783" cy="1665196"/>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a:lnSpc>
              <a:spcPct val="90000"/>
            </a:lnSpc>
            <a:spcBef>
              <a:spcPct val="0"/>
            </a:spcBef>
            <a:spcAft>
              <a:spcPct val="35000"/>
            </a:spcAft>
          </a:pPr>
          <a:r>
            <a:rPr lang="en-GB" sz="4000" kern="1200" noProof="0" dirty="0" smtClean="0"/>
            <a:t>EDP</a:t>
          </a:r>
          <a:endParaRPr lang="en-GB" sz="4000" kern="1200" noProof="0" dirty="0"/>
        </a:p>
      </dsp:txBody>
      <dsp:txXfrm>
        <a:off x="81288" y="83811"/>
        <a:ext cx="3753207" cy="1502620"/>
      </dsp:txXfrm>
    </dsp:sp>
    <dsp:sp modelId="{A12D2340-A29E-8345-94E3-56F5D6028F53}">
      <dsp:nvSpPr>
        <dsp:cNvPr id="0" name=""/>
        <dsp:cNvSpPr/>
      </dsp:nvSpPr>
      <dsp:spPr>
        <a:xfrm rot="5400000">
          <a:off x="6730401" y="-897118"/>
          <a:ext cx="1332157" cy="6961393"/>
        </a:xfrm>
        <a:prstGeom prst="round2SameRect">
          <a:avLst/>
        </a:prstGeom>
        <a:solidFill>
          <a:schemeClr val="accent3">
            <a:tint val="40000"/>
            <a:alpha val="90000"/>
            <a:hueOff val="0"/>
            <a:satOff val="0"/>
            <a:lumOff val="0"/>
            <a:alphaOff val="0"/>
          </a:schemeClr>
        </a:solidFill>
        <a:ln w="6350" cap="flat" cmpd="sng" algn="ctr">
          <a:solidFill>
            <a:schemeClr val="accent3">
              <a:tint val="40000"/>
              <a:alpha val="9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Char char="••"/>
          </a:pPr>
          <a:r>
            <a:rPr lang="en-US" sz="1600" b="0" i="0" kern="1200" dirty="0" smtClean="0">
              <a:solidFill>
                <a:schemeClr val="accent3">
                  <a:lumMod val="50000"/>
                </a:schemeClr>
              </a:solidFill>
            </a:rPr>
            <a:t>When it comes to the sensitive moment of deciding on strategic priorities, a truly </a:t>
          </a:r>
          <a:r>
            <a:rPr lang="en-US" sz="1600" b="1" i="0" kern="1200" dirty="0" smtClean="0">
              <a:solidFill>
                <a:schemeClr val="accent3">
                  <a:lumMod val="50000"/>
                </a:schemeClr>
              </a:solidFill>
            </a:rPr>
            <a:t>inclusive RIS3 governance </a:t>
          </a:r>
          <a:r>
            <a:rPr lang="en-US" sz="1600" b="0" i="0" kern="1200" dirty="0" smtClean="0">
              <a:solidFill>
                <a:schemeClr val="accent3">
                  <a:lumMod val="50000"/>
                </a:schemeClr>
              </a:solidFill>
            </a:rPr>
            <a:t>structure should be able to prevent capture by specific interest groups, powerful lobbies, or major regional stakeholders.</a:t>
          </a:r>
          <a:endParaRPr lang="en-GB" sz="1600" kern="1200" noProof="0" dirty="0">
            <a:solidFill>
              <a:schemeClr val="accent3">
                <a:lumMod val="50000"/>
              </a:schemeClr>
            </a:solidFill>
          </a:endParaRPr>
        </a:p>
      </dsp:txBody>
      <dsp:txXfrm rot="-5400000">
        <a:off x="3915784" y="1982530"/>
        <a:ext cx="6896362" cy="1202095"/>
      </dsp:txXfrm>
    </dsp:sp>
    <dsp:sp modelId="{754DBF51-3D18-1147-B636-43302675D93F}">
      <dsp:nvSpPr>
        <dsp:cNvPr id="0" name=""/>
        <dsp:cNvSpPr/>
      </dsp:nvSpPr>
      <dsp:spPr>
        <a:xfrm>
          <a:off x="0" y="1750979"/>
          <a:ext cx="3915783" cy="1665196"/>
        </a:xfrm>
        <a:prstGeom prst="round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a:lnSpc>
              <a:spcPct val="90000"/>
            </a:lnSpc>
            <a:spcBef>
              <a:spcPct val="0"/>
            </a:spcBef>
            <a:spcAft>
              <a:spcPct val="35000"/>
            </a:spcAft>
          </a:pPr>
          <a:r>
            <a:rPr lang="en-GB" sz="4000" kern="1200" noProof="0" dirty="0" smtClean="0"/>
            <a:t>Governance</a:t>
          </a:r>
          <a:endParaRPr lang="en-GB" sz="4000" kern="1200" noProof="0" dirty="0"/>
        </a:p>
      </dsp:txBody>
      <dsp:txXfrm>
        <a:off x="81288" y="1832267"/>
        <a:ext cx="3753207" cy="1502620"/>
      </dsp:txXfrm>
    </dsp:sp>
    <dsp:sp modelId="{BE5EDD76-3E3B-4E4B-8A7C-E4105D12694B}">
      <dsp:nvSpPr>
        <dsp:cNvPr id="0" name=""/>
        <dsp:cNvSpPr/>
      </dsp:nvSpPr>
      <dsp:spPr>
        <a:xfrm rot="5400000">
          <a:off x="6730401" y="851337"/>
          <a:ext cx="1332157" cy="6961393"/>
        </a:xfrm>
        <a:prstGeom prst="round2SameRect">
          <a:avLst/>
        </a:prstGeom>
        <a:solidFill>
          <a:schemeClr val="accent4">
            <a:tint val="40000"/>
            <a:alpha val="90000"/>
            <a:hueOff val="0"/>
            <a:satOff val="0"/>
            <a:lumOff val="0"/>
            <a:alphaOff val="0"/>
          </a:schemeClr>
        </a:solidFill>
        <a:ln w="6350" cap="flat" cmpd="sng" algn="ctr">
          <a:solidFill>
            <a:schemeClr val="accent4">
              <a:tint val="40000"/>
              <a:alpha val="9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Char char="••"/>
          </a:pPr>
          <a:r>
            <a:rPr lang="en-GB" sz="1600" b="1" kern="1200" noProof="0" dirty="0" smtClean="0">
              <a:solidFill>
                <a:schemeClr val="accent4"/>
              </a:solidFill>
            </a:rPr>
            <a:t>Monitoring</a:t>
          </a:r>
          <a:r>
            <a:rPr lang="en-GB" sz="1600" kern="1200" noProof="0" dirty="0" smtClean="0">
              <a:solidFill>
                <a:schemeClr val="accent4"/>
              </a:solidFill>
            </a:rPr>
            <a:t> as: </a:t>
          </a:r>
          <a:r>
            <a:rPr lang="en-US" sz="1600" b="0" i="0" kern="1200" dirty="0" smtClean="0">
              <a:solidFill>
                <a:schemeClr val="accent4"/>
              </a:solidFill>
            </a:rPr>
            <a:t>a system to gather and process information, a transparent </a:t>
          </a:r>
          <a:r>
            <a:rPr lang="en-US" sz="1600" b="0" i="0" kern="1200" dirty="0" err="1" smtClean="0">
              <a:solidFill>
                <a:schemeClr val="accent4"/>
              </a:solidFill>
            </a:rPr>
            <a:t>crystallisation</a:t>
          </a:r>
          <a:r>
            <a:rPr lang="en-US" sz="1600" b="0" i="0" kern="1200" dirty="0" smtClean="0">
              <a:solidFill>
                <a:schemeClr val="accent4"/>
              </a:solidFill>
            </a:rPr>
            <a:t> of the logic of intervention and </a:t>
          </a:r>
          <a:r>
            <a:rPr lang="en-GB" sz="1600" b="0" i="0" kern="1200" dirty="0" smtClean="0">
              <a:solidFill>
                <a:schemeClr val="accent4"/>
              </a:solidFill>
            </a:rPr>
            <a:t>a communication device</a:t>
          </a:r>
          <a:endParaRPr lang="en-GB" sz="1600" kern="1200" noProof="0" dirty="0">
            <a:solidFill>
              <a:schemeClr val="accent4"/>
            </a:solidFill>
          </a:endParaRPr>
        </a:p>
        <a:p>
          <a:pPr marL="171450" lvl="1" indent="-171450" algn="l" defTabSz="711200">
            <a:lnSpc>
              <a:spcPct val="90000"/>
            </a:lnSpc>
            <a:spcBef>
              <a:spcPct val="0"/>
            </a:spcBef>
            <a:spcAft>
              <a:spcPct val="15000"/>
            </a:spcAft>
            <a:buChar char="••"/>
          </a:pPr>
          <a:r>
            <a:rPr lang="en-GB" sz="1600" b="1" kern="1200" noProof="0" dirty="0" smtClean="0">
              <a:solidFill>
                <a:schemeClr val="accent4"/>
              </a:solidFill>
            </a:rPr>
            <a:t>Evaluation as</a:t>
          </a:r>
          <a:r>
            <a:rPr lang="en-GB" sz="1600" kern="1200" noProof="0" dirty="0" smtClean="0">
              <a:solidFill>
                <a:schemeClr val="accent4"/>
              </a:solidFill>
            </a:rPr>
            <a:t>: a way to reinforce our credibility, </a:t>
          </a:r>
          <a:r>
            <a:rPr lang="en-GB" sz="1600" b="0" i="0" kern="1200" dirty="0" smtClean="0">
              <a:solidFill>
                <a:schemeClr val="accent4"/>
              </a:solidFill>
            </a:rPr>
            <a:t>a communication device and provide confidence in the process. </a:t>
          </a:r>
          <a:endParaRPr lang="en-GB" sz="1600" kern="1200" noProof="0" dirty="0">
            <a:solidFill>
              <a:schemeClr val="accent4"/>
            </a:solidFill>
          </a:endParaRPr>
        </a:p>
      </dsp:txBody>
      <dsp:txXfrm rot="-5400000">
        <a:off x="3915784" y="3730986"/>
        <a:ext cx="6896362" cy="1202095"/>
      </dsp:txXfrm>
    </dsp:sp>
    <dsp:sp modelId="{42AFC61B-DB09-C541-9174-CAE6E45F130A}">
      <dsp:nvSpPr>
        <dsp:cNvPr id="0" name=""/>
        <dsp:cNvSpPr/>
      </dsp:nvSpPr>
      <dsp:spPr>
        <a:xfrm>
          <a:off x="0" y="3499436"/>
          <a:ext cx="3915783" cy="1665196"/>
        </a:xfrm>
        <a:prstGeom prst="round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a:lnSpc>
              <a:spcPct val="90000"/>
            </a:lnSpc>
            <a:spcBef>
              <a:spcPct val="0"/>
            </a:spcBef>
            <a:spcAft>
              <a:spcPct val="35000"/>
            </a:spcAft>
          </a:pPr>
          <a:r>
            <a:rPr lang="en-GB" sz="4000" kern="1200" noProof="0" dirty="0" smtClean="0"/>
            <a:t>Monitoring Evaluation</a:t>
          </a:r>
          <a:endParaRPr lang="en-GB" sz="4000" kern="1200" noProof="0" dirty="0"/>
        </a:p>
      </dsp:txBody>
      <dsp:txXfrm>
        <a:off x="81288" y="3580724"/>
        <a:ext cx="3753207" cy="1502620"/>
      </dsp:txXfrm>
    </dsp:sp>
  </dsp:spTree>
</dsp:drawing>
</file>

<file path=ppt/diagrams/layout1.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EB0BF66-E069-4031-AAFE-090680121178}" type="datetimeFigureOut">
              <a:rPr lang="en-GB" smtClean="0"/>
              <a:t>29/01/2021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BA7614-FE37-40F6-A52E-476A457A14FD}" type="slidenum">
              <a:rPr lang="en-GB" smtClean="0"/>
              <a:t>‹#›</a:t>
            </a:fld>
            <a:endParaRPr lang="en-GB"/>
          </a:p>
        </p:txBody>
      </p:sp>
    </p:spTree>
    <p:extLst>
      <p:ext uri="{BB962C8B-B14F-4D97-AF65-F5344CB8AC3E}">
        <p14:creationId xmlns:p14="http://schemas.microsoft.com/office/powerpoint/2010/main" val="4157646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CC-BY).pdf"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sz="1200" b="0" kern="1200" dirty="0" smtClean="0">
                <a:solidFill>
                  <a:schemeClr val="tx1"/>
                </a:solidFill>
                <a:effectLst/>
                <a:latin typeface="Arial" charset="0"/>
                <a:ea typeface="+mn-ea"/>
                <a:cs typeface="+mn-cs"/>
              </a:rPr>
              <a:t>Smart Specialisation offers an instrument of planning and management of innovation policies that can be very useful to boost and support all the changes that are necessary to make the Green Deal a reality from all territories, including regions and cities. </a:t>
            </a:r>
          </a:p>
          <a:p>
            <a:pPr marL="171450" indent="-171450">
              <a:buFont typeface="Arial" panose="020B0604020202020204" pitchFamily="34" charset="0"/>
              <a:buChar char="•"/>
            </a:pPr>
            <a:endParaRPr lang="en-GB" sz="1200" b="0" kern="1200" dirty="0" smtClean="0">
              <a:solidFill>
                <a:schemeClr val="tx1"/>
              </a:solidFill>
              <a:effectLst/>
              <a:latin typeface="Arial" charset="0"/>
              <a:ea typeface="+mn-ea"/>
              <a:cs typeface="+mn-cs"/>
            </a:endParaRPr>
          </a:p>
          <a:p>
            <a:pPr marL="171450" indent="-171450">
              <a:buFont typeface="Arial" panose="020B0604020202020204" pitchFamily="34" charset="0"/>
              <a:buChar char="•"/>
            </a:pPr>
            <a:r>
              <a:rPr lang="en-GB" sz="1200" b="0" kern="1200" dirty="0" smtClean="0">
                <a:solidFill>
                  <a:schemeClr val="tx1"/>
                </a:solidFill>
                <a:effectLst/>
                <a:latin typeface="Arial" charset="0"/>
                <a:ea typeface="+mn-ea"/>
                <a:cs typeface="+mn-cs"/>
              </a:rPr>
              <a:t>Smart Specialisation tries to identify</a:t>
            </a:r>
            <a:r>
              <a:rPr lang="en-GB" sz="1200" b="0" kern="1200" baseline="0" dirty="0" smtClean="0">
                <a:solidFill>
                  <a:schemeClr val="tx1"/>
                </a:solidFill>
                <a:effectLst/>
                <a:latin typeface="Arial" charset="0"/>
                <a:ea typeface="+mn-ea"/>
                <a:cs typeface="+mn-cs"/>
              </a:rPr>
              <a:t> the economic, innovative and scientific potentials, to put them at the service of innovation to address societal challenges such as a Greener sustainable economy.</a:t>
            </a:r>
            <a:endParaRPr lang="en-GB" sz="1200" b="0" kern="1200" dirty="0" smtClean="0">
              <a:solidFill>
                <a:schemeClr val="tx1"/>
              </a:solidFill>
              <a:effectLst/>
              <a:latin typeface="Arial" charset="0"/>
              <a:ea typeface="+mn-ea"/>
              <a:cs typeface="+mn-cs"/>
            </a:endParaRPr>
          </a:p>
          <a:p>
            <a:pPr marL="171450" indent="-171450">
              <a:buFont typeface="Arial" panose="020B0604020202020204" pitchFamily="34" charset="0"/>
              <a:buChar char="•"/>
            </a:pPr>
            <a:endParaRPr lang="en-GB" sz="1200" b="0" kern="1200" dirty="0" smtClean="0">
              <a:solidFill>
                <a:schemeClr val="tx1"/>
              </a:solidFill>
              <a:effectLst/>
              <a:latin typeface="Arial" charset="0"/>
              <a:ea typeface="+mn-ea"/>
              <a:cs typeface="+mn-cs"/>
            </a:endParaRPr>
          </a:p>
          <a:p>
            <a:pPr marL="171450" indent="-171450">
              <a:buFont typeface="Arial" panose="020B0604020202020204" pitchFamily="34" charset="0"/>
              <a:buChar char="•"/>
            </a:pPr>
            <a:r>
              <a:rPr lang="en-GB" sz="1200" b="0" kern="1200" dirty="0" smtClean="0">
                <a:solidFill>
                  <a:schemeClr val="tx1"/>
                </a:solidFill>
                <a:effectLst/>
                <a:latin typeface="Arial" charset="0"/>
                <a:ea typeface="+mn-ea"/>
                <a:cs typeface="+mn-cs"/>
              </a:rPr>
              <a:t>Using Smart Specialisation as an instrument to support sustainable territorial development we can create quality employment, economic growth and reach higher quality of life and well-being in Europe in a sustainable way.</a:t>
            </a:r>
          </a:p>
          <a:p>
            <a:pPr marL="0" indent="0">
              <a:buFont typeface="Arial" panose="020B0604020202020204" pitchFamily="34" charset="0"/>
              <a:buNone/>
            </a:pPr>
            <a:endParaRPr lang="en-GB" sz="1200" b="0" kern="1200" dirty="0" smtClean="0">
              <a:solidFill>
                <a:schemeClr val="tx1"/>
              </a:solidFill>
              <a:effectLst/>
              <a:latin typeface="Arial" charset="0"/>
              <a:ea typeface="+mn-ea"/>
              <a:cs typeface="+mn-cs"/>
            </a:endParaRPr>
          </a:p>
          <a:p>
            <a:pPr marL="0" lvl="0" indent="0" algn="just">
              <a:buNone/>
            </a:pPr>
            <a:r>
              <a:rPr lang="en-GB" sz="1600" b="1" i="0" u="sng" dirty="0" smtClean="0"/>
              <a:t>What can Smart Specialisation deliver for the Green Deal</a:t>
            </a:r>
          </a:p>
          <a:p>
            <a:pPr marL="285750" lvl="0" indent="-285750" algn="just">
              <a:buFont typeface="Arial" panose="020B0604020202020204" pitchFamily="34" charset="0"/>
              <a:buChar char="•"/>
            </a:pPr>
            <a:r>
              <a:rPr lang="en-GB" sz="1600" i="0" dirty="0" smtClean="0"/>
              <a:t>A </a:t>
            </a:r>
            <a:r>
              <a:rPr lang="en-GB" sz="1600" b="1" i="0" dirty="0" smtClean="0"/>
              <a:t>participatory governance </a:t>
            </a:r>
            <a:r>
              <a:rPr lang="en-GB" sz="1600" i="0" dirty="0" smtClean="0"/>
              <a:t>model </a:t>
            </a:r>
          </a:p>
          <a:p>
            <a:pPr marL="285750" lvl="0" indent="-285750" algn="just">
              <a:buFont typeface="Arial" panose="020B0604020202020204" pitchFamily="34" charset="0"/>
              <a:buChar char="•"/>
            </a:pPr>
            <a:r>
              <a:rPr lang="en-GB" sz="1600" dirty="0" smtClean="0"/>
              <a:t>Support for the </a:t>
            </a:r>
            <a:r>
              <a:rPr lang="en-GB" sz="1600" b="1" dirty="0" smtClean="0"/>
              <a:t>Just Transition </a:t>
            </a:r>
          </a:p>
          <a:p>
            <a:pPr marL="285750" lvl="0" indent="-285750" algn="just">
              <a:buFont typeface="Arial" panose="020B0604020202020204" pitchFamily="34" charset="0"/>
              <a:buChar char="•"/>
            </a:pPr>
            <a:r>
              <a:rPr lang="en-GB" sz="1600" dirty="0" smtClean="0"/>
              <a:t>New opportunities to </a:t>
            </a:r>
            <a:r>
              <a:rPr lang="en-GB" sz="1600" b="1" dirty="0" smtClean="0"/>
              <a:t>create quality jobs</a:t>
            </a:r>
          </a:p>
          <a:p>
            <a:pPr marL="285750" lvl="0" indent="-285750" algn="just">
              <a:buFont typeface="Arial" panose="020B0604020202020204" pitchFamily="34" charset="0"/>
              <a:buChar char="•"/>
            </a:pPr>
            <a:r>
              <a:rPr lang="en-GB" sz="1600" dirty="0" smtClean="0"/>
              <a:t>New opportunities for </a:t>
            </a:r>
            <a:r>
              <a:rPr lang="en-GB" sz="1600" b="1" dirty="0" smtClean="0"/>
              <a:t>local economic growth</a:t>
            </a:r>
          </a:p>
          <a:p>
            <a:endParaRPr lang="en-GB" dirty="0"/>
          </a:p>
        </p:txBody>
      </p:sp>
      <p:sp>
        <p:nvSpPr>
          <p:cNvPr id="4" name="Slide Number Placeholder 3"/>
          <p:cNvSpPr>
            <a:spLocks noGrp="1"/>
          </p:cNvSpPr>
          <p:nvPr>
            <p:ph type="sldNum" sz="quarter" idx="10"/>
          </p:nvPr>
        </p:nvSpPr>
        <p:spPr/>
        <p:txBody>
          <a:bodyPr/>
          <a:lstStyle/>
          <a:p>
            <a:fld id="{709B78EF-E52F-43A1-B8DA-3D5F7F6F8EAA}" type="slidenum">
              <a:rPr lang="en-GB" altLang="en-US" smtClean="0"/>
              <a:pPr/>
              <a:t>5</a:t>
            </a:fld>
            <a:endParaRPr lang="en-GB" altLang="en-US"/>
          </a:p>
        </p:txBody>
      </p:sp>
    </p:spTree>
    <p:extLst>
      <p:ext uri="{BB962C8B-B14F-4D97-AF65-F5344CB8AC3E}">
        <p14:creationId xmlns:p14="http://schemas.microsoft.com/office/powerpoint/2010/main" val="31913586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Arial" charset="0"/>
                <a:ea typeface="+mn-ea"/>
                <a:cs typeface="+mn-cs"/>
              </a:rPr>
              <a:t>We need to look at the future, investing in a better future, more sustainable, inclusive and resilient to come out of the crisis. We have to invest in a new economy based on sustainability. </a:t>
            </a:r>
          </a:p>
          <a:p>
            <a:r>
              <a:rPr lang="en-GB" sz="1200" kern="1200" dirty="0" smtClean="0">
                <a:solidFill>
                  <a:schemeClr val="tx1"/>
                </a:solidFill>
                <a:effectLst/>
                <a:latin typeface="Arial" charset="0"/>
                <a:ea typeface="+mn-ea"/>
                <a:cs typeface="+mn-cs"/>
              </a:rPr>
              <a:t>This is what Smart Specialisation can contribute to deliver focusing on innovation. Fostering innovative products, services and solutions for sustainability. The aim is to lead in the new global markets that are emerging to create quality employment and growth in Europe. The idea is to take advantage of the push to come out of the crisis using innovation and Smart Specialisation as a main driver for a new economy that is greener, resilient and more sustainable. Smart Specialisation can achieve this through its work with countries, regions and cities in Europe, and its work on Sustainable Development Goals.</a:t>
            </a:r>
          </a:p>
          <a:p>
            <a:endParaRPr lang="en-GB" dirty="0"/>
          </a:p>
        </p:txBody>
      </p:sp>
      <p:sp>
        <p:nvSpPr>
          <p:cNvPr id="4" name="Slide Number Placeholder 3"/>
          <p:cNvSpPr>
            <a:spLocks noGrp="1"/>
          </p:cNvSpPr>
          <p:nvPr>
            <p:ph type="sldNum" sz="quarter" idx="10"/>
          </p:nvPr>
        </p:nvSpPr>
        <p:spPr/>
        <p:txBody>
          <a:bodyPr/>
          <a:lstStyle/>
          <a:p>
            <a:fld id="{709B78EF-E52F-43A1-B8DA-3D5F7F6F8EAA}" type="slidenum">
              <a:rPr lang="en-GB" altLang="en-US" smtClean="0"/>
              <a:pPr/>
              <a:t>11</a:t>
            </a:fld>
            <a:endParaRPr lang="en-GB" altLang="en-US"/>
          </a:p>
        </p:txBody>
      </p:sp>
    </p:spTree>
    <p:extLst>
      <p:ext uri="{BB962C8B-B14F-4D97-AF65-F5344CB8AC3E}">
        <p14:creationId xmlns:p14="http://schemas.microsoft.com/office/powerpoint/2010/main" val="10700652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sz="1200" b="1" dirty="0" smtClean="0"/>
              <a:t>The Smart Specialisation </a:t>
            </a:r>
            <a:r>
              <a:rPr lang="en-GB" sz="1200" b="1" u="sng" dirty="0" smtClean="0"/>
              <a:t>Platform</a:t>
            </a:r>
            <a:r>
              <a:rPr lang="en-GB" sz="1200" b="1" dirty="0" smtClean="0"/>
              <a:t>?</a:t>
            </a:r>
          </a:p>
          <a:p>
            <a:pPr marL="284464" marR="0" lvl="0" indent="-284464" algn="l" defTabSz="950336" rtl="0" eaLnBrk="1" fontAlgn="auto" latinLnBrk="0" hangingPunct="1">
              <a:lnSpc>
                <a:spcPct val="100000"/>
              </a:lnSpc>
              <a:spcBef>
                <a:spcPts val="0"/>
              </a:spcBef>
              <a:spcAft>
                <a:spcPts val="0"/>
              </a:spcAft>
              <a:buClrTx/>
              <a:buSzTx/>
              <a:buFontTx/>
              <a:buChar char="-"/>
              <a:tabLst/>
              <a:defRPr/>
            </a:pPr>
            <a:r>
              <a:rPr lang="en-GB" sz="1200" dirty="0" smtClean="0"/>
              <a:t>Developed in 2011, </a:t>
            </a:r>
            <a:r>
              <a:rPr lang="en-GB" sz="1200" dirty="0" smtClean="0">
                <a:solidFill>
                  <a:srgbClr val="093B37"/>
                </a:solidFill>
                <a:latin typeface="Verdana" panose="020B0604030504040204" pitchFamily="34" charset="0"/>
                <a:ea typeface="Verdana" panose="020B0604030504040204" pitchFamily="34" charset="0"/>
                <a:cs typeface="Verdana" panose="020B0604030504040204" pitchFamily="34" charset="0"/>
              </a:rPr>
              <a:t>Managed</a:t>
            </a:r>
            <a:r>
              <a:rPr lang="en-GB" sz="1200" dirty="0" smtClean="0"/>
              <a:t> by the Joint Research Centre - </a:t>
            </a:r>
            <a:r>
              <a:rPr lang="en-GB" sz="1200" dirty="0" smtClean="0">
                <a:solidFill>
                  <a:srgbClr val="093B37"/>
                </a:solidFill>
                <a:latin typeface="Verdana" panose="020B0604030504040204" pitchFamily="34" charset="0"/>
                <a:ea typeface="Verdana" panose="020B0604030504040204" pitchFamily="34" charset="0"/>
                <a:cs typeface="Verdana" panose="020B0604030504040204" pitchFamily="34" charset="0"/>
              </a:rPr>
              <a:t>Territorial Development Unit (B3) in Seville</a:t>
            </a:r>
          </a:p>
          <a:p>
            <a:pPr marL="284464" marR="0" lvl="0" indent="-284464" algn="l" defTabSz="950336" rtl="0" eaLnBrk="1" fontAlgn="auto" latinLnBrk="0" hangingPunct="1">
              <a:lnSpc>
                <a:spcPct val="100000"/>
              </a:lnSpc>
              <a:spcBef>
                <a:spcPts val="0"/>
              </a:spcBef>
              <a:spcAft>
                <a:spcPts val="0"/>
              </a:spcAft>
              <a:buClrTx/>
              <a:buSzTx/>
              <a:buFontTx/>
              <a:buChar char="-"/>
              <a:tabLst/>
              <a:defRPr/>
            </a:pPr>
            <a:r>
              <a:rPr lang="en-GB" sz="1200" dirty="0" smtClean="0"/>
              <a:t>To assist regions and Member States to develop and implement their RIS3 strategies</a:t>
            </a:r>
          </a:p>
          <a:p>
            <a:pPr marL="284464" indent="-284464">
              <a:buFontTx/>
              <a:buChar char="-"/>
            </a:pPr>
            <a:r>
              <a:rPr lang="en-GB" sz="1200" dirty="0" smtClean="0"/>
              <a:t>Provide </a:t>
            </a:r>
            <a:r>
              <a:rPr lang="en-GB" altLang="en-US" sz="1200" dirty="0" smtClean="0">
                <a:cs typeface="Arial" panose="020B0604020202020204" pitchFamily="34" charset="0"/>
              </a:rPr>
              <a:t>science-based advice/</a:t>
            </a:r>
            <a:r>
              <a:rPr lang="en-GB" sz="1200" dirty="0" smtClean="0"/>
              <a:t>technical support, implementation advice etc. </a:t>
            </a:r>
            <a:r>
              <a:rPr lang="en-GB" altLang="en-US" sz="1200" dirty="0" smtClean="0">
                <a:cs typeface="Arial" panose="020B0604020202020204" pitchFamily="34" charset="0"/>
              </a:rPr>
              <a:t>to EU national and regional policy-makers </a:t>
            </a:r>
            <a:endParaRPr lang="en-GB" sz="1200" dirty="0" smtClean="0"/>
          </a:p>
          <a:p>
            <a:pPr marL="284464" indent="-284464">
              <a:buFontTx/>
              <a:buChar char="-"/>
            </a:pPr>
            <a:r>
              <a:rPr lang="en-GB" sz="1200" dirty="0" smtClean="0"/>
              <a:t>The Platform is the Commissions’ instrument to support Smart Specialisation</a:t>
            </a:r>
          </a:p>
          <a:p>
            <a:pPr marL="284464" indent="-284464" defTabSz="913025">
              <a:buFontTx/>
              <a:buChar char="-"/>
              <a:defRPr/>
            </a:pPr>
            <a:r>
              <a:rPr lang="en-GB" sz="1200" dirty="0" smtClean="0"/>
              <a:t>Managed by a team established in the Territorial Development Unit (B3) of the  Joint Research Centre in Seville</a:t>
            </a:r>
          </a:p>
          <a:p>
            <a:pPr marL="284464" indent="-284464" defTabSz="913025">
              <a:buFontTx/>
              <a:buChar char="-"/>
              <a:defRPr/>
            </a:pPr>
            <a:r>
              <a:rPr lang="en-GB" sz="1200" dirty="0" smtClean="0"/>
              <a:t>It manages</a:t>
            </a:r>
            <a:r>
              <a:rPr lang="en-GB" sz="1200" baseline="0" dirty="0" smtClean="0"/>
              <a:t> the Thematic Smart Specialisation Platforms, on </a:t>
            </a:r>
            <a:r>
              <a:rPr lang="en-GB" sz="1200" baseline="0" dirty="0" err="1" smtClean="0"/>
              <a:t>Agri</a:t>
            </a:r>
            <a:r>
              <a:rPr lang="en-GB" sz="1200" baseline="0" dirty="0" smtClean="0"/>
              <a:t>-food, Industrial Modernisation, which have many partnerships focusing on the green aspects.</a:t>
            </a:r>
          </a:p>
          <a:p>
            <a:pPr marL="284464" indent="-284464" defTabSz="913025">
              <a:buFontTx/>
              <a:buChar char="-"/>
              <a:defRPr/>
            </a:pPr>
            <a:endParaRPr lang="en-GB" sz="1200" dirty="0" smtClean="0"/>
          </a:p>
          <a:p>
            <a:r>
              <a:rPr lang="en-GB" sz="1200" dirty="0" smtClean="0"/>
              <a:t>Role:</a:t>
            </a:r>
          </a:p>
          <a:p>
            <a:pPr marL="284464" indent="-284464">
              <a:buFontTx/>
              <a:buChar char="-"/>
            </a:pPr>
            <a:r>
              <a:rPr lang="en-GB" sz="1200" b="1" dirty="0" smtClean="0"/>
              <a:t>Inside the European Commission </a:t>
            </a:r>
            <a:r>
              <a:rPr lang="en-GB" sz="1200" dirty="0" smtClean="0"/>
              <a:t>- Support to various policy DGs</a:t>
            </a:r>
          </a:p>
          <a:p>
            <a:pPr marL="284464" indent="-284464">
              <a:buFontTx/>
              <a:buChar char="-"/>
            </a:pPr>
            <a:r>
              <a:rPr lang="en-GB" sz="1200" b="1" dirty="0" smtClean="0"/>
              <a:t>Outside the Commission </a:t>
            </a:r>
            <a:r>
              <a:rPr lang="en-GB" sz="1200" dirty="0" smtClean="0"/>
              <a:t>- Support to countries and regions developing and implementing their RIS3 and to their 'triple/quadruple helix' partnerships</a:t>
            </a:r>
          </a:p>
          <a:p>
            <a:pPr marL="284464" indent="-284464">
              <a:buFontTx/>
              <a:buChar char="-"/>
            </a:pPr>
            <a:r>
              <a:rPr lang="en-GB" sz="1200" b="1" dirty="0" smtClean="0"/>
              <a:t>In the scientific community - </a:t>
            </a:r>
            <a:r>
              <a:rPr lang="en-GB" sz="1200" dirty="0" smtClean="0"/>
              <a:t>Contribution to the conceptual and methodological debate around smart specialisation</a:t>
            </a:r>
          </a:p>
          <a:p>
            <a:pPr marL="0" indent="0">
              <a:buFontTx/>
              <a:buNone/>
            </a:pPr>
            <a:endParaRPr lang="es-ES" sz="1200" dirty="0" smtClean="0"/>
          </a:p>
          <a:p>
            <a:pPr marL="0" indent="0">
              <a:buFont typeface="Arial" panose="020B0604020202020204" pitchFamily="34" charset="0"/>
              <a:buNone/>
            </a:pPr>
            <a:endParaRPr lang="nl-NL" dirty="0"/>
          </a:p>
        </p:txBody>
      </p:sp>
      <p:sp>
        <p:nvSpPr>
          <p:cNvPr id="4" name="Slide Number Placeholder 3"/>
          <p:cNvSpPr>
            <a:spLocks noGrp="1"/>
          </p:cNvSpPr>
          <p:nvPr>
            <p:ph type="sldNum" sz="quarter" idx="10"/>
          </p:nvPr>
        </p:nvSpPr>
        <p:spPr/>
        <p:txBody>
          <a:bodyPr/>
          <a:lstStyle/>
          <a:p>
            <a:fld id="{FE2E1E03-196A-5B46-BE35-1FC3D54EF4A2}" type="slidenum">
              <a:rPr lang="nl-NL" smtClean="0"/>
              <a:t>14</a:t>
            </a:fld>
            <a:endParaRPr lang="nl-NL"/>
          </a:p>
        </p:txBody>
      </p:sp>
    </p:spTree>
    <p:extLst>
      <p:ext uri="{BB962C8B-B14F-4D97-AF65-F5344CB8AC3E}">
        <p14:creationId xmlns:p14="http://schemas.microsoft.com/office/powerpoint/2010/main" val="17627324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Update/add/delete parts of the</a:t>
            </a:r>
            <a:r>
              <a:rPr lang="en-IE" baseline="0" dirty="0" smtClean="0"/>
              <a:t> copy right notice where appropriate.</a:t>
            </a:r>
          </a:p>
          <a:p>
            <a:r>
              <a:rPr lang="en-IE" baseline="0" dirty="0" smtClean="0"/>
              <a:t>More information: </a:t>
            </a:r>
            <a:r>
              <a:rPr lang="en-GB" dirty="0" smtClean="0">
                <a:hlinkClick r:id="rId3"/>
              </a:rPr>
              <a:t>https://myintracomm.ec.europa.eu/corp/intellectual-property/Documents/2019_Reuse-guidelines%28CC-BY%29.pdf</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16</a:t>
            </a:fld>
            <a:endParaRPr lang="en-GB"/>
          </a:p>
        </p:txBody>
      </p:sp>
    </p:spTree>
    <p:extLst>
      <p:ext uri="{BB962C8B-B14F-4D97-AF65-F5344CB8AC3E}">
        <p14:creationId xmlns:p14="http://schemas.microsoft.com/office/powerpoint/2010/main" val="691063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4EEF711-B85A-4F2C-945B-6A160C3ED800}" type="datetimeFigureOut">
              <a:rPr lang="en-GB" smtClean="0"/>
              <a:t>29/01/2021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4D27B16-9835-4A32-90D1-624E843DF8F5}" type="slidenum">
              <a:rPr lang="en-GB" smtClean="0"/>
              <a:t>‹#›</a:t>
            </a:fld>
            <a:endParaRPr lang="en-GB"/>
          </a:p>
        </p:txBody>
      </p:sp>
    </p:spTree>
    <p:extLst>
      <p:ext uri="{BB962C8B-B14F-4D97-AF65-F5344CB8AC3E}">
        <p14:creationId xmlns:p14="http://schemas.microsoft.com/office/powerpoint/2010/main" val="20125572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4EEF711-B85A-4F2C-945B-6A160C3ED800}" type="datetimeFigureOut">
              <a:rPr lang="en-GB" smtClean="0"/>
              <a:t>29/01/2021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4D27B16-9835-4A32-90D1-624E843DF8F5}" type="slidenum">
              <a:rPr lang="en-GB" smtClean="0"/>
              <a:t>‹#›</a:t>
            </a:fld>
            <a:endParaRPr lang="en-GB"/>
          </a:p>
        </p:txBody>
      </p:sp>
    </p:spTree>
    <p:extLst>
      <p:ext uri="{BB962C8B-B14F-4D97-AF65-F5344CB8AC3E}">
        <p14:creationId xmlns:p14="http://schemas.microsoft.com/office/powerpoint/2010/main" val="20387772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4EEF711-B85A-4F2C-945B-6A160C3ED800}" type="datetimeFigureOut">
              <a:rPr lang="en-GB" smtClean="0"/>
              <a:t>29/01/2021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4D27B16-9835-4A32-90D1-624E843DF8F5}" type="slidenum">
              <a:rPr lang="en-GB" smtClean="0"/>
              <a:t>‹#›</a:t>
            </a:fld>
            <a:endParaRPr lang="en-GB"/>
          </a:p>
        </p:txBody>
      </p:sp>
    </p:spTree>
    <p:extLst>
      <p:ext uri="{BB962C8B-B14F-4D97-AF65-F5344CB8AC3E}">
        <p14:creationId xmlns:p14="http://schemas.microsoft.com/office/powerpoint/2010/main" val="11033312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ntent - 3 column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70722" y="1825625"/>
            <a:ext cx="3229533" cy="4170363"/>
          </a:xfrm>
          <a:prstGeom prst="rect">
            <a:avLst/>
          </a:prstGeom>
        </p:spPr>
        <p:txBody>
          <a:bodyPr>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dirty="0" smtClean="0"/>
              <a:t>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9" name="Content Placeholder 2"/>
          <p:cNvSpPr>
            <a:spLocks noGrp="1"/>
          </p:cNvSpPr>
          <p:nvPr>
            <p:ph sz="half" idx="13"/>
          </p:nvPr>
        </p:nvSpPr>
        <p:spPr>
          <a:xfrm>
            <a:off x="4476002" y="1825624"/>
            <a:ext cx="3239996" cy="4170363"/>
          </a:xfrm>
          <a:prstGeom prst="rect">
            <a:avLst/>
          </a:prstGeom>
        </p:spPr>
        <p:txBody>
          <a:bodyPr>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dirty="0" smtClean="0"/>
              <a:t>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7" name="Content Placeholder 2"/>
          <p:cNvSpPr>
            <a:spLocks noGrp="1"/>
          </p:cNvSpPr>
          <p:nvPr>
            <p:ph sz="half" idx="15"/>
          </p:nvPr>
        </p:nvSpPr>
        <p:spPr>
          <a:xfrm>
            <a:off x="7990763" y="1825624"/>
            <a:ext cx="3239998" cy="4170363"/>
          </a:xfrm>
          <a:prstGeom prst="rect">
            <a:avLst/>
          </a:prstGeom>
        </p:spPr>
        <p:txBody>
          <a:bodyPr>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dirty="0" smtClean="0"/>
              <a:t>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cxnSp>
        <p:nvCxnSpPr>
          <p:cNvPr id="8" name="Straight Connector 7"/>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6"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smtClean="0"/>
              <a:t>Click to edit Master title style</a:t>
            </a:r>
            <a:endParaRPr lang="en-GB" noProof="0" dirty="0"/>
          </a:p>
        </p:txBody>
      </p:sp>
    </p:spTree>
    <p:extLst>
      <p:ext uri="{BB962C8B-B14F-4D97-AF65-F5344CB8AC3E}">
        <p14:creationId xmlns:p14="http://schemas.microsoft.com/office/powerpoint/2010/main" val="25723420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30587"/>
          </a:xfrm>
          <a:prstGeom prst="rect">
            <a:avLst/>
          </a:prstGeom>
          <a:gradFill flip="none" rotWithShape="1">
            <a:gsLst>
              <a:gs pos="47000">
                <a:srgbClr val="0D6CB4"/>
              </a:gs>
              <a:gs pos="100000">
                <a:schemeClr val="accent2"/>
              </a:gs>
              <a:gs pos="77000">
                <a:srgbClr val="227DC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11" name="Title 1"/>
          <p:cNvSpPr>
            <a:spLocks noGrp="1"/>
          </p:cNvSpPr>
          <p:nvPr>
            <p:ph type="ctrTitle"/>
          </p:nvPr>
        </p:nvSpPr>
        <p:spPr>
          <a:xfrm>
            <a:off x="1077013" y="1122363"/>
            <a:ext cx="10020968" cy="1240348"/>
          </a:xfrm>
          <a:prstGeom prst="rect">
            <a:avLst/>
          </a:prstGeom>
        </p:spPr>
        <p:txBody>
          <a:bodyPr anchor="b">
            <a:noAutofit/>
          </a:bodyPr>
          <a:lstStyle>
            <a:lvl1pPr algn="l">
              <a:defRPr sz="6000">
                <a:solidFill>
                  <a:schemeClr val="accent5"/>
                </a:solidFill>
              </a:defRPr>
            </a:lvl1pPr>
          </a:lstStyle>
          <a:p>
            <a:r>
              <a:rPr lang="en-GB" noProof="0" dirty="0"/>
              <a:t>Click to edit Master title style</a:t>
            </a:r>
          </a:p>
        </p:txBody>
      </p:sp>
      <p:cxnSp>
        <p:nvCxnSpPr>
          <p:cNvPr id="13" name="Straight Connector 12"/>
          <p:cNvCxnSpPr/>
          <p:nvPr userDrawn="1"/>
        </p:nvCxnSpPr>
        <p:spPr>
          <a:xfrm>
            <a:off x="838200" y="0"/>
            <a:ext cx="0" cy="2362711"/>
          </a:xfrm>
          <a:prstGeom prst="line">
            <a:avLst/>
          </a:prstGeom>
          <a:ln w="28575">
            <a:solidFill>
              <a:srgbClr val="F8CC29"/>
            </a:solidFill>
          </a:ln>
        </p:spPr>
        <p:style>
          <a:lnRef idx="1">
            <a:schemeClr val="accent1"/>
          </a:lnRef>
          <a:fillRef idx="0">
            <a:schemeClr val="accent1"/>
          </a:fillRef>
          <a:effectRef idx="0">
            <a:schemeClr val="accent1"/>
          </a:effectRef>
          <a:fontRef idx="minor">
            <a:schemeClr val="tx1"/>
          </a:fontRef>
        </p:style>
      </p:cxnSp>
      <p:sp>
        <p:nvSpPr>
          <p:cNvPr id="6" name="Subtitle 2"/>
          <p:cNvSpPr>
            <a:spLocks noGrp="1"/>
          </p:cNvSpPr>
          <p:nvPr>
            <p:ph type="subTitle" idx="1"/>
          </p:nvPr>
        </p:nvSpPr>
        <p:spPr>
          <a:xfrm>
            <a:off x="1084385" y="3855676"/>
            <a:ext cx="10003692" cy="1925295"/>
          </a:xfrm>
          <a:prstGeom prst="rect">
            <a:avLst/>
          </a:prstGeo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Click to edit Master subtitle style</a:t>
            </a:r>
          </a:p>
        </p:txBody>
      </p:sp>
    </p:spTree>
    <p:extLst>
      <p:ext uri="{BB962C8B-B14F-4D97-AF65-F5344CB8AC3E}">
        <p14:creationId xmlns:p14="http://schemas.microsoft.com/office/powerpoint/2010/main" val="341222752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sp>
        <p:nvSpPr>
          <p:cNvPr id="11" name="Rectangle 10"/>
          <p:cNvSpPr/>
          <p:nvPr userDrawn="1"/>
        </p:nvSpPr>
        <p:spPr>
          <a:xfrm>
            <a:off x="0" y="1073101"/>
            <a:ext cx="12192000" cy="5784900"/>
          </a:xfrm>
          <a:prstGeom prst="rect">
            <a:avLst/>
          </a:prstGeom>
          <a:gradFill flip="none" rotWithShape="1">
            <a:gsLst>
              <a:gs pos="47000">
                <a:srgbClr val="0D6CB4"/>
              </a:gs>
              <a:gs pos="100000">
                <a:schemeClr val="accent2"/>
              </a:gs>
              <a:gs pos="77000">
                <a:srgbClr val="227DC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6" name="Title 1"/>
          <p:cNvSpPr>
            <a:spLocks noGrp="1"/>
          </p:cNvSpPr>
          <p:nvPr>
            <p:ph type="ctrTitle"/>
          </p:nvPr>
        </p:nvSpPr>
        <p:spPr>
          <a:xfrm>
            <a:off x="1071349" y="1992572"/>
            <a:ext cx="10290265" cy="2149523"/>
          </a:xfrm>
          <a:prstGeom prst="rect">
            <a:avLst/>
          </a:prstGeom>
        </p:spPr>
        <p:txBody>
          <a:bodyPr wrap="none" anchor="t">
            <a:noAutofit/>
          </a:bodyPr>
          <a:lstStyle>
            <a:lvl1pPr algn="l">
              <a:defRPr sz="6000" b="0">
                <a:solidFill>
                  <a:schemeClr val="bg1"/>
                </a:solidFill>
              </a:defRPr>
            </a:lvl1pPr>
          </a:lstStyle>
          <a:p>
            <a:r>
              <a:rPr lang="en-GB" noProof="0" dirty="0" smtClean="0"/>
              <a:t>Click to edit Master title style</a:t>
            </a:r>
            <a:endParaRPr lang="en-GB" noProof="0"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7" name="Subtitle 2"/>
          <p:cNvSpPr>
            <a:spLocks noGrp="1"/>
          </p:cNvSpPr>
          <p:nvPr>
            <p:ph type="subTitle" idx="1"/>
          </p:nvPr>
        </p:nvSpPr>
        <p:spPr>
          <a:xfrm>
            <a:off x="1071350" y="4418049"/>
            <a:ext cx="10290265" cy="897754"/>
          </a:xfrm>
          <a:prstGeom prst="rect">
            <a:avLst/>
          </a:prstGeo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smtClean="0"/>
              <a:t>Click to edit Master subtitle style</a:t>
            </a:r>
            <a:endParaRPr lang="en-GB" noProof="0" dirty="0"/>
          </a:p>
        </p:txBody>
      </p:sp>
      <p:sp>
        <p:nvSpPr>
          <p:cNvPr id="19" name="Text Placeholder 18"/>
          <p:cNvSpPr>
            <a:spLocks noGrp="1"/>
          </p:cNvSpPr>
          <p:nvPr>
            <p:ph type="body" sz="quarter" idx="13" hasCustomPrompt="1"/>
          </p:nvPr>
        </p:nvSpPr>
        <p:spPr>
          <a:xfrm>
            <a:off x="6094413" y="5391726"/>
            <a:ext cx="5267202" cy="877455"/>
          </a:xfrm>
          <a:prstGeom prst="rect">
            <a:avLst/>
          </a:prstGeom>
        </p:spPr>
        <p:txBody>
          <a:bodyPr>
            <a:noAutofit/>
          </a:bodyPr>
          <a:lstStyle>
            <a:lvl1pPr marL="0" indent="0" algn="r">
              <a:spcAft>
                <a:spcPts val="800"/>
              </a:spcAft>
              <a:buFontTx/>
              <a:buNone/>
              <a:defRPr sz="2200" i="1" baseline="0">
                <a:solidFill>
                  <a:schemeClr val="bg1"/>
                </a:solidFill>
              </a:defRPr>
            </a:lvl1pPr>
          </a:lstStyle>
          <a:p>
            <a:pPr lvl="0"/>
            <a:r>
              <a:rPr lang="en-GB" noProof="0" dirty="0" smtClean="0"/>
              <a:t>Speaker</a:t>
            </a:r>
            <a:br>
              <a:rPr lang="en-GB" noProof="0" dirty="0" smtClean="0"/>
            </a:br>
            <a:r>
              <a:rPr lang="en-GB" noProof="0" dirty="0" smtClean="0"/>
              <a:t>Venue and date</a:t>
            </a:r>
          </a:p>
        </p:txBody>
      </p:sp>
      <p:pic>
        <p:nvPicPr>
          <p:cNvPr id="8" name="Picture 7" descr="Footer.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47221" y="6390001"/>
            <a:ext cx="697559" cy="467999"/>
          </a:xfrm>
          <a:prstGeom prst="rect">
            <a:avLst/>
          </a:prstGeom>
        </p:spPr>
      </p:pic>
      <p:sp>
        <p:nvSpPr>
          <p:cNvPr id="2" name="Rectangle 1"/>
          <p:cNvSpPr/>
          <p:nvPr userDrawn="1"/>
        </p:nvSpPr>
        <p:spPr>
          <a:xfrm>
            <a:off x="0" y="4890"/>
            <a:ext cx="12192000" cy="10731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descr="EC-JRC-logo_vertical_EN_pos_transparent-background.png"/>
          <p:cNvPicPr>
            <a:picLocks noChangeAspect="1"/>
          </p:cNvPicPr>
          <p:nvPr userDrawn="1"/>
        </p:nvPicPr>
        <p:blipFill rotWithShape="1">
          <a:blip r:embed="rId3" cstate="print">
            <a:extLst>
              <a:ext uri="{28A0092B-C50C-407E-A947-70E740481C1C}">
                <a14:useLocalDpi xmlns:a14="http://schemas.microsoft.com/office/drawing/2010/main" val="0"/>
              </a:ext>
            </a:extLst>
          </a:blip>
          <a:srcRect l="3733" t="5040" r="4159" b="4382"/>
          <a:stretch/>
        </p:blipFill>
        <p:spPr>
          <a:xfrm>
            <a:off x="5373779" y="264907"/>
            <a:ext cx="1674947" cy="1152000"/>
          </a:xfrm>
          <a:prstGeom prst="rect">
            <a:avLst/>
          </a:prstGeom>
        </p:spPr>
      </p:pic>
    </p:spTree>
    <p:extLst>
      <p:ext uri="{BB962C8B-B14F-4D97-AF65-F5344CB8AC3E}">
        <p14:creationId xmlns:p14="http://schemas.microsoft.com/office/powerpoint/2010/main" val="253766974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Chapter cover (option 1)">
    <p:spTree>
      <p:nvGrpSpPr>
        <p:cNvPr id="1" name=""/>
        <p:cNvGrpSpPr/>
        <p:nvPr/>
      </p:nvGrpSpPr>
      <p:grpSpPr>
        <a:xfrm>
          <a:off x="0" y="0"/>
          <a:ext cx="0" cy="0"/>
          <a:chOff x="0" y="0"/>
          <a:chExt cx="0" cy="0"/>
        </a:xfrm>
      </p:grpSpPr>
      <p:sp>
        <p:nvSpPr>
          <p:cNvPr id="11" name="Rectangle 10"/>
          <p:cNvSpPr/>
          <p:nvPr userDrawn="1"/>
        </p:nvSpPr>
        <p:spPr>
          <a:xfrm>
            <a:off x="0" y="1"/>
            <a:ext cx="12192000" cy="6858000"/>
          </a:xfrm>
          <a:prstGeom prst="rect">
            <a:avLst/>
          </a:prstGeom>
          <a:gradFill flip="none" rotWithShape="1">
            <a:gsLst>
              <a:gs pos="47000">
                <a:srgbClr val="0D6CB4"/>
              </a:gs>
              <a:gs pos="100000">
                <a:schemeClr val="accent2"/>
              </a:gs>
              <a:gs pos="77000">
                <a:srgbClr val="227DC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Title 1"/>
          <p:cNvSpPr>
            <a:spLocks noGrp="1"/>
          </p:cNvSpPr>
          <p:nvPr>
            <p:ph type="ctrTitle"/>
          </p:nvPr>
        </p:nvSpPr>
        <p:spPr>
          <a:xfrm>
            <a:off x="1070189" y="1122363"/>
            <a:ext cx="10281657" cy="2387600"/>
          </a:xfrm>
          <a:prstGeom prst="rect">
            <a:avLst/>
          </a:prstGeom>
        </p:spPr>
        <p:txBody>
          <a:bodyPr anchor="b">
            <a:noAutofit/>
          </a:bodyPr>
          <a:lstStyle>
            <a:lvl1pPr algn="l">
              <a:defRPr sz="6000">
                <a:solidFill>
                  <a:srgbClr val="FFD129"/>
                </a:solidFill>
              </a:defRPr>
            </a:lvl1pPr>
          </a:lstStyle>
          <a:p>
            <a:r>
              <a:rPr lang="en-GB" noProof="0" dirty="0" smtClean="0"/>
              <a:t>Click to edit Master title style</a:t>
            </a:r>
            <a:endParaRPr lang="en-GB" noProof="0" dirty="0"/>
          </a:p>
        </p:txBody>
      </p:sp>
      <p:sp>
        <p:nvSpPr>
          <p:cNvPr id="3" name="Subtitle 2"/>
          <p:cNvSpPr>
            <a:spLocks noGrp="1"/>
          </p:cNvSpPr>
          <p:nvPr>
            <p:ph type="subTitle" idx="1"/>
          </p:nvPr>
        </p:nvSpPr>
        <p:spPr>
          <a:xfrm>
            <a:off x="1070189" y="3602038"/>
            <a:ext cx="10281657" cy="1655762"/>
          </a:xfrm>
          <a:prstGeom prst="rect">
            <a:avLst/>
          </a:prstGeo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smtClean="0"/>
              <a:t>Click to edit Master subtitle style</a:t>
            </a:r>
            <a:endParaRPr lang="en-GB" noProof="0"/>
          </a:p>
        </p:txBody>
      </p:sp>
      <p:cxnSp>
        <p:nvCxnSpPr>
          <p:cNvPr id="7" name="Straight Connector 6"/>
          <p:cNvCxnSpPr/>
          <p:nvPr userDrawn="1"/>
        </p:nvCxnSpPr>
        <p:spPr>
          <a:xfrm>
            <a:off x="838200" y="0"/>
            <a:ext cx="0" cy="3478213"/>
          </a:xfrm>
          <a:prstGeom prst="line">
            <a:avLst/>
          </a:prstGeom>
          <a:ln w="28575">
            <a:solidFill>
              <a:srgbClr val="FFD129"/>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45929" y="6193922"/>
            <a:ext cx="1718512" cy="451153"/>
          </a:xfrm>
          <a:prstGeom prst="rect">
            <a:avLst/>
          </a:prstGeom>
        </p:spPr>
      </p:pic>
    </p:spTree>
    <p:extLst>
      <p:ext uri="{BB962C8B-B14F-4D97-AF65-F5344CB8AC3E}">
        <p14:creationId xmlns:p14="http://schemas.microsoft.com/office/powerpoint/2010/main" val="38157318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hapter cover (option 2)">
    <p:spTree>
      <p:nvGrpSpPr>
        <p:cNvPr id="1" name=""/>
        <p:cNvGrpSpPr/>
        <p:nvPr/>
      </p:nvGrpSpPr>
      <p:grpSpPr>
        <a:xfrm>
          <a:off x="0" y="0"/>
          <a:ext cx="0" cy="0"/>
          <a:chOff x="0" y="0"/>
          <a:chExt cx="0" cy="0"/>
        </a:xfrm>
      </p:grpSpPr>
      <p:sp>
        <p:nvSpPr>
          <p:cNvPr id="10" name="Rectangle 9"/>
          <p:cNvSpPr/>
          <p:nvPr userDrawn="1"/>
        </p:nvSpPr>
        <p:spPr>
          <a:xfrm>
            <a:off x="0" y="1"/>
            <a:ext cx="12192000" cy="6858000"/>
          </a:xfrm>
          <a:prstGeom prst="rect">
            <a:avLst/>
          </a:prstGeom>
          <a:gradFill flip="none" rotWithShape="1">
            <a:gsLst>
              <a:gs pos="8000">
                <a:srgbClr val="E0A430"/>
              </a:gs>
              <a:gs pos="100000">
                <a:srgbClr val="FFD129"/>
              </a:gs>
              <a:gs pos="24000">
                <a:srgbClr val="EEB932"/>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11" name="Title 1"/>
          <p:cNvSpPr>
            <a:spLocks noGrp="1"/>
          </p:cNvSpPr>
          <p:nvPr>
            <p:ph type="ctrTitle"/>
          </p:nvPr>
        </p:nvSpPr>
        <p:spPr>
          <a:xfrm>
            <a:off x="1077013" y="1122363"/>
            <a:ext cx="10284602" cy="2387600"/>
          </a:xfrm>
          <a:prstGeom prst="rect">
            <a:avLst/>
          </a:prstGeom>
        </p:spPr>
        <p:txBody>
          <a:bodyPr anchor="b">
            <a:noAutofit/>
          </a:bodyPr>
          <a:lstStyle>
            <a:lvl1pPr algn="l">
              <a:defRPr sz="6000">
                <a:solidFill>
                  <a:schemeClr val="accent2"/>
                </a:solidFill>
              </a:defRPr>
            </a:lvl1pPr>
          </a:lstStyle>
          <a:p>
            <a:r>
              <a:rPr lang="en-GB" noProof="0" dirty="0" smtClean="0"/>
              <a:t>Click to edit Master title style</a:t>
            </a:r>
            <a:endParaRPr lang="en-GB" noProof="0" dirty="0"/>
          </a:p>
        </p:txBody>
      </p:sp>
      <p:sp>
        <p:nvSpPr>
          <p:cNvPr id="14" name="Subtitle 2"/>
          <p:cNvSpPr>
            <a:spLocks noGrp="1"/>
          </p:cNvSpPr>
          <p:nvPr>
            <p:ph type="subTitle" idx="1"/>
          </p:nvPr>
        </p:nvSpPr>
        <p:spPr>
          <a:xfrm>
            <a:off x="1070189" y="3602038"/>
            <a:ext cx="10284602" cy="1655762"/>
          </a:xfrm>
          <a:prstGeom prst="rect">
            <a:avLst/>
          </a:prstGeo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smtClean="0"/>
              <a:t>Click to edit Master subtitle style</a:t>
            </a:r>
            <a:endParaRPr lang="en-GB" noProof="0" dirty="0"/>
          </a:p>
        </p:txBody>
      </p:sp>
      <p:cxnSp>
        <p:nvCxnSpPr>
          <p:cNvPr id="7" name="Straight Connector 6"/>
          <p:cNvCxnSpPr/>
          <p:nvPr userDrawn="1"/>
        </p:nvCxnSpPr>
        <p:spPr>
          <a:xfrm>
            <a:off x="838200" y="0"/>
            <a:ext cx="0" cy="3478213"/>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8" name="Picture 17"/>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45929" y="6193922"/>
            <a:ext cx="1718512" cy="451153"/>
          </a:xfrm>
          <a:prstGeom prst="rect">
            <a:avLst/>
          </a:prstGeom>
        </p:spPr>
      </p:pic>
    </p:spTree>
    <p:extLst>
      <p:ext uri="{BB962C8B-B14F-4D97-AF65-F5344CB8AC3E}">
        <p14:creationId xmlns:p14="http://schemas.microsoft.com/office/powerpoint/2010/main" val="905429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67154" y="1825624"/>
            <a:ext cx="10267462" cy="4170363"/>
          </a:xfrm>
          <a:prstGeom prst="rect">
            <a:avLst/>
          </a:prstGeom>
        </p:spPr>
        <p:txBody>
          <a:bodyPr>
            <a:noAutofit/>
          </a:bodyPr>
          <a:lstStyle>
            <a:lvl1pPr marL="342900" indent="-342900">
              <a:lnSpc>
                <a:spcPct val="100000"/>
              </a:lnSpc>
              <a:spcBef>
                <a:spcPts val="0"/>
              </a:spcBef>
              <a:spcAft>
                <a:spcPts val="1800"/>
              </a:spcAft>
              <a:buClr>
                <a:schemeClr val="accent5"/>
              </a:buClr>
              <a:buFont typeface="Arial"/>
              <a:buChar char="•"/>
              <a:defRPr/>
            </a:lvl1pPr>
            <a:lvl2pPr>
              <a:lnSpc>
                <a:spcPct val="100000"/>
              </a:lnSpc>
              <a:spcAft>
                <a:spcPts val="1800"/>
              </a:spcAft>
              <a:buClr>
                <a:schemeClr val="accent5"/>
              </a:buClr>
              <a:defRPr/>
            </a:lvl2pPr>
            <a:lvl3pPr>
              <a:lnSpc>
                <a:spcPct val="100000"/>
              </a:lnSpc>
              <a:spcAft>
                <a:spcPts val="1800"/>
              </a:spcAft>
              <a:buClr>
                <a:schemeClr val="accent5"/>
              </a:buClr>
              <a:defRPr/>
            </a:lvl3pPr>
            <a:lvl4pPr>
              <a:lnSpc>
                <a:spcPct val="100000"/>
              </a:lnSpc>
              <a:spcAft>
                <a:spcPts val="1800"/>
              </a:spcAft>
              <a:buClr>
                <a:schemeClr val="accent5"/>
              </a:buClr>
              <a:defRPr/>
            </a:lvl4pPr>
            <a:lvl5pPr>
              <a:lnSpc>
                <a:spcPct val="100000"/>
              </a:lnSpc>
              <a:spcAft>
                <a:spcPts val="1800"/>
              </a:spcAft>
              <a:buClr>
                <a:schemeClr val="accent5"/>
              </a:buClr>
              <a:defRPr/>
            </a:lvl5pPr>
          </a:lstStyle>
          <a:p>
            <a:pPr lvl="0"/>
            <a:r>
              <a:rPr lang="en-GB" noProof="0" dirty="0" smtClean="0"/>
              <a:t>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cxnSp>
        <p:nvCxnSpPr>
          <p:cNvPr id="7" name="Straight Connector 6"/>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smtClean="0"/>
              <a:t>Click to edit Master title style</a:t>
            </a:r>
            <a:endParaRPr lang="en-GB" noProof="0" dirty="0"/>
          </a:p>
        </p:txBody>
      </p:sp>
    </p:spTree>
    <p:extLst>
      <p:ext uri="{BB962C8B-B14F-4D97-AF65-F5344CB8AC3E}">
        <p14:creationId xmlns:p14="http://schemas.microsoft.com/office/powerpoint/2010/main" val="28341029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6232525" y="1825625"/>
            <a:ext cx="5002090" cy="4170363"/>
          </a:xfrm>
          <a:prstGeom prst="rect">
            <a:avLst/>
          </a:prstGeom>
          <a:noFill/>
        </p:spPr>
        <p:txBody>
          <a:bodyPr>
            <a:noAutofit/>
          </a:bodyPr>
          <a:lstStyle>
            <a:lvl1pPr marL="0" indent="0">
              <a:buClr>
                <a:schemeClr val="accent5"/>
              </a:buClr>
              <a:buFont typeface="Arial"/>
              <a:buNone/>
              <a:defRPr/>
            </a:lvl1pPr>
          </a:lstStyle>
          <a:p>
            <a:pPr lvl="0"/>
            <a:endParaRPr lang="en-GB" noProof="0" dirty="0"/>
          </a:p>
        </p:txBody>
      </p:sp>
      <p:cxnSp>
        <p:nvCxnSpPr>
          <p:cNvPr id="8" name="Straight Connector 7"/>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7"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smtClean="0"/>
              <a:t>Click to edit Master title style</a:t>
            </a:r>
            <a:endParaRPr lang="en-GB" noProof="0" dirty="0"/>
          </a:p>
        </p:txBody>
      </p:sp>
      <p:sp>
        <p:nvSpPr>
          <p:cNvPr id="18" name="Content Placeholder 2"/>
          <p:cNvSpPr>
            <a:spLocks noGrp="1"/>
          </p:cNvSpPr>
          <p:nvPr>
            <p:ph idx="10"/>
          </p:nvPr>
        </p:nvSpPr>
        <p:spPr>
          <a:xfrm>
            <a:off x="967154" y="1825624"/>
            <a:ext cx="5004000" cy="4170363"/>
          </a:xfrm>
          <a:prstGeom prst="rect">
            <a:avLst/>
          </a:prstGeom>
        </p:spPr>
        <p:txBody>
          <a:bodyPr>
            <a:noAutofit/>
          </a:bodyPr>
          <a:lstStyle>
            <a:lvl1pPr marL="342900" indent="-342900">
              <a:lnSpc>
                <a:spcPct val="100000"/>
              </a:lnSpc>
              <a:spcBef>
                <a:spcPts val="0"/>
              </a:spcBef>
              <a:spcAft>
                <a:spcPts val="1800"/>
              </a:spcAft>
              <a:buClr>
                <a:schemeClr val="accent5"/>
              </a:buClr>
              <a:buFont typeface="Arial"/>
              <a:buChar char="•"/>
              <a:defRPr/>
            </a:lvl1pPr>
            <a:lvl2pPr>
              <a:lnSpc>
                <a:spcPct val="100000"/>
              </a:lnSpc>
              <a:spcAft>
                <a:spcPts val="1800"/>
              </a:spcAft>
              <a:buClr>
                <a:schemeClr val="accent5"/>
              </a:buClr>
              <a:defRPr/>
            </a:lvl2pPr>
            <a:lvl3pPr>
              <a:lnSpc>
                <a:spcPct val="100000"/>
              </a:lnSpc>
              <a:spcAft>
                <a:spcPts val="1800"/>
              </a:spcAft>
              <a:buClr>
                <a:schemeClr val="accent5"/>
              </a:buClr>
              <a:defRPr/>
            </a:lvl3pPr>
            <a:lvl4pPr>
              <a:lnSpc>
                <a:spcPct val="100000"/>
              </a:lnSpc>
              <a:spcAft>
                <a:spcPts val="1800"/>
              </a:spcAft>
              <a:buClr>
                <a:schemeClr val="accent5"/>
              </a:buClr>
              <a:defRPr/>
            </a:lvl4pPr>
            <a:lvl5pPr>
              <a:lnSpc>
                <a:spcPct val="100000"/>
              </a:lnSpc>
              <a:spcAft>
                <a:spcPts val="1800"/>
              </a:spcAft>
              <a:buClr>
                <a:schemeClr val="accent5"/>
              </a:buClr>
              <a:defRPr/>
            </a:lvl5pPr>
          </a:lstStyle>
          <a:p>
            <a:pPr lvl="0"/>
            <a:r>
              <a:rPr lang="en-GB" noProof="0" dirty="0" smtClean="0"/>
              <a:t>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Tree>
    <p:extLst>
      <p:ext uri="{BB962C8B-B14F-4D97-AF65-F5344CB8AC3E}">
        <p14:creationId xmlns:p14="http://schemas.microsoft.com/office/powerpoint/2010/main" val="120945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 2 columns">
    <p:spTree>
      <p:nvGrpSpPr>
        <p:cNvPr id="1" name=""/>
        <p:cNvGrpSpPr/>
        <p:nvPr/>
      </p:nvGrpSpPr>
      <p:grpSpPr>
        <a:xfrm>
          <a:off x="0" y="0"/>
          <a:ext cx="0" cy="0"/>
          <a:chOff x="0" y="0"/>
          <a:chExt cx="0" cy="0"/>
        </a:xfrm>
      </p:grpSpPr>
      <p:sp>
        <p:nvSpPr>
          <p:cNvPr id="8" name="Content Placeholder 2"/>
          <p:cNvSpPr>
            <a:spLocks noGrp="1"/>
          </p:cNvSpPr>
          <p:nvPr>
            <p:ph idx="11"/>
          </p:nvPr>
        </p:nvSpPr>
        <p:spPr>
          <a:xfrm>
            <a:off x="6232524" y="1825624"/>
            <a:ext cx="5004000" cy="4170363"/>
          </a:xfrm>
          <a:prstGeom prst="rect">
            <a:avLst/>
          </a:prstGeom>
        </p:spPr>
        <p:txBody>
          <a:bodyPr>
            <a:noAutofit/>
          </a:bodyPr>
          <a:lstStyle>
            <a:lvl1pPr marL="342900" indent="-342900">
              <a:lnSpc>
                <a:spcPct val="100000"/>
              </a:lnSpc>
              <a:spcBef>
                <a:spcPts val="0"/>
              </a:spcBef>
              <a:spcAft>
                <a:spcPts val="1800"/>
              </a:spcAft>
              <a:buClr>
                <a:schemeClr val="accent5"/>
              </a:buClr>
              <a:buFont typeface="Arial"/>
              <a:buChar char="•"/>
              <a:defRPr strike="noStrike"/>
            </a:lvl1pPr>
            <a:lvl2pPr>
              <a:lnSpc>
                <a:spcPct val="100000"/>
              </a:lnSpc>
              <a:spcAft>
                <a:spcPts val="1800"/>
              </a:spcAft>
              <a:buClr>
                <a:schemeClr val="accent5"/>
              </a:buClr>
              <a:defRPr strike="noStrike"/>
            </a:lvl2pPr>
            <a:lvl3pPr>
              <a:lnSpc>
                <a:spcPct val="100000"/>
              </a:lnSpc>
              <a:spcAft>
                <a:spcPts val="1800"/>
              </a:spcAft>
              <a:buClr>
                <a:schemeClr val="accent5"/>
              </a:buClr>
              <a:defRPr strike="noStrike"/>
            </a:lvl3pPr>
            <a:lvl4pPr>
              <a:lnSpc>
                <a:spcPct val="100000"/>
              </a:lnSpc>
              <a:spcAft>
                <a:spcPts val="1800"/>
              </a:spcAft>
              <a:buClr>
                <a:schemeClr val="accent5"/>
              </a:buClr>
              <a:defRPr strike="noStrike"/>
            </a:lvl4pPr>
            <a:lvl5pPr>
              <a:lnSpc>
                <a:spcPct val="100000"/>
              </a:lnSpc>
              <a:spcAft>
                <a:spcPts val="1800"/>
              </a:spcAft>
              <a:buClr>
                <a:schemeClr val="accent5"/>
              </a:buClr>
              <a:defRPr strike="noStrike"/>
            </a:lvl5pPr>
          </a:lstStyle>
          <a:p>
            <a:pPr lvl="0"/>
            <a:r>
              <a:rPr lang="en-GB" noProof="0" dirty="0" smtClean="0"/>
              <a:t>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cxnSp>
        <p:nvCxnSpPr>
          <p:cNvPr id="9" name="Straight Connector 8"/>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smtClean="0"/>
              <a:t>Click to edit Master title style</a:t>
            </a:r>
            <a:endParaRPr lang="en-GB" noProof="0" dirty="0"/>
          </a:p>
        </p:txBody>
      </p:sp>
      <p:sp>
        <p:nvSpPr>
          <p:cNvPr id="12" name="Content Placeholder 2"/>
          <p:cNvSpPr>
            <a:spLocks noGrp="1"/>
          </p:cNvSpPr>
          <p:nvPr>
            <p:ph idx="10"/>
          </p:nvPr>
        </p:nvSpPr>
        <p:spPr>
          <a:xfrm>
            <a:off x="967154" y="1825624"/>
            <a:ext cx="5004000" cy="4170363"/>
          </a:xfrm>
          <a:prstGeom prst="rect">
            <a:avLst/>
          </a:prstGeom>
        </p:spPr>
        <p:txBody>
          <a:bodyPr>
            <a:noAutofit/>
          </a:bodyPr>
          <a:lstStyle>
            <a:lvl1pPr marL="342900" indent="-342900">
              <a:lnSpc>
                <a:spcPct val="100000"/>
              </a:lnSpc>
              <a:spcBef>
                <a:spcPts val="0"/>
              </a:spcBef>
              <a:spcAft>
                <a:spcPts val="1800"/>
              </a:spcAft>
              <a:buClr>
                <a:schemeClr val="accent5"/>
              </a:buClr>
              <a:buFont typeface="Arial"/>
              <a:buChar char="•"/>
              <a:defRPr/>
            </a:lvl1pPr>
            <a:lvl2pPr>
              <a:lnSpc>
                <a:spcPct val="100000"/>
              </a:lnSpc>
              <a:spcAft>
                <a:spcPts val="1800"/>
              </a:spcAft>
              <a:buClr>
                <a:schemeClr val="accent5"/>
              </a:buClr>
              <a:defRPr/>
            </a:lvl2pPr>
            <a:lvl3pPr>
              <a:lnSpc>
                <a:spcPct val="100000"/>
              </a:lnSpc>
              <a:spcAft>
                <a:spcPts val="1800"/>
              </a:spcAft>
              <a:buClr>
                <a:schemeClr val="accent5"/>
              </a:buClr>
              <a:defRPr/>
            </a:lvl3pPr>
            <a:lvl4pPr>
              <a:lnSpc>
                <a:spcPct val="100000"/>
              </a:lnSpc>
              <a:spcAft>
                <a:spcPts val="1800"/>
              </a:spcAft>
              <a:buClr>
                <a:schemeClr val="accent5"/>
              </a:buClr>
              <a:defRPr/>
            </a:lvl4pPr>
            <a:lvl5pPr>
              <a:lnSpc>
                <a:spcPct val="100000"/>
              </a:lnSpc>
              <a:spcAft>
                <a:spcPts val="1800"/>
              </a:spcAft>
              <a:buClr>
                <a:schemeClr val="accent5"/>
              </a:buClr>
              <a:defRPr/>
            </a:lvl5pPr>
          </a:lstStyle>
          <a:p>
            <a:pPr lvl="0"/>
            <a:r>
              <a:rPr lang="en-GB" noProof="0" dirty="0" smtClean="0"/>
              <a:t>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Tree>
    <p:extLst>
      <p:ext uri="{BB962C8B-B14F-4D97-AF65-F5344CB8AC3E}">
        <p14:creationId xmlns:p14="http://schemas.microsoft.com/office/powerpoint/2010/main" val="41240854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4EEF711-B85A-4F2C-945B-6A160C3ED800}" type="datetimeFigureOut">
              <a:rPr lang="en-GB" smtClean="0"/>
              <a:t>29/01/2021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4D27B16-9835-4A32-90D1-624E843DF8F5}" type="slidenum">
              <a:rPr lang="en-GB" smtClean="0"/>
              <a:t>‹#›</a:t>
            </a:fld>
            <a:endParaRPr lang="en-GB"/>
          </a:p>
        </p:txBody>
      </p:sp>
    </p:spTree>
    <p:extLst>
      <p:ext uri="{BB962C8B-B14F-4D97-AF65-F5344CB8AC3E}">
        <p14:creationId xmlns:p14="http://schemas.microsoft.com/office/powerpoint/2010/main" val="6492753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 3 column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70722" y="1825625"/>
            <a:ext cx="3229533" cy="4170363"/>
          </a:xfrm>
          <a:prstGeom prst="rect">
            <a:avLst/>
          </a:prstGeom>
        </p:spPr>
        <p:txBody>
          <a:bodyPr>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dirty="0" smtClean="0"/>
              <a:t>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9" name="Content Placeholder 2"/>
          <p:cNvSpPr>
            <a:spLocks noGrp="1"/>
          </p:cNvSpPr>
          <p:nvPr>
            <p:ph sz="half" idx="13"/>
          </p:nvPr>
        </p:nvSpPr>
        <p:spPr>
          <a:xfrm>
            <a:off x="4476002" y="1825624"/>
            <a:ext cx="3239996" cy="4170363"/>
          </a:xfrm>
          <a:prstGeom prst="rect">
            <a:avLst/>
          </a:prstGeom>
        </p:spPr>
        <p:txBody>
          <a:bodyPr>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dirty="0" smtClean="0"/>
              <a:t>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7" name="Content Placeholder 2"/>
          <p:cNvSpPr>
            <a:spLocks noGrp="1"/>
          </p:cNvSpPr>
          <p:nvPr>
            <p:ph sz="half" idx="15"/>
          </p:nvPr>
        </p:nvSpPr>
        <p:spPr>
          <a:xfrm>
            <a:off x="7990763" y="1825624"/>
            <a:ext cx="3239998" cy="4170363"/>
          </a:xfrm>
          <a:prstGeom prst="rect">
            <a:avLst/>
          </a:prstGeom>
        </p:spPr>
        <p:txBody>
          <a:bodyPr>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dirty="0" smtClean="0"/>
              <a:t>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cxnSp>
        <p:nvCxnSpPr>
          <p:cNvPr id="8" name="Straight Connector 7"/>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6"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smtClean="0"/>
              <a:t>Click to edit Master title style</a:t>
            </a:r>
            <a:endParaRPr lang="en-GB" noProof="0" dirty="0"/>
          </a:p>
        </p:txBody>
      </p:sp>
    </p:spTree>
    <p:extLst>
      <p:ext uri="{BB962C8B-B14F-4D97-AF65-F5344CB8AC3E}">
        <p14:creationId xmlns:p14="http://schemas.microsoft.com/office/powerpoint/2010/main" val="12685378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70722" y="1681163"/>
            <a:ext cx="5003999" cy="823912"/>
          </a:xfrm>
          <a:prstGeom prst="rect">
            <a:avLst/>
          </a:prstGeom>
        </p:spPr>
        <p:txBody>
          <a:bodyPr wrap="square" anchor="b">
            <a:no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smtClean="0"/>
              <a:t>Edit Master text styles</a:t>
            </a:r>
          </a:p>
        </p:txBody>
      </p:sp>
      <p:sp>
        <p:nvSpPr>
          <p:cNvPr id="4" name="Content Placeholder 3"/>
          <p:cNvSpPr>
            <a:spLocks noGrp="1"/>
          </p:cNvSpPr>
          <p:nvPr>
            <p:ph sz="half" idx="2"/>
          </p:nvPr>
        </p:nvSpPr>
        <p:spPr>
          <a:xfrm>
            <a:off x="970722" y="2597727"/>
            <a:ext cx="5003999" cy="3398261"/>
          </a:xfrm>
          <a:prstGeom prst="rect">
            <a:avLst/>
          </a:prstGeom>
        </p:spPr>
        <p:txBody>
          <a:bodyPr wrap="square">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dirty="0" smtClean="0"/>
              <a:t>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Text Placeholder 4"/>
          <p:cNvSpPr>
            <a:spLocks noGrp="1"/>
          </p:cNvSpPr>
          <p:nvPr>
            <p:ph type="body" sz="quarter" idx="3"/>
          </p:nvPr>
        </p:nvSpPr>
        <p:spPr>
          <a:xfrm>
            <a:off x="6232768" y="1681163"/>
            <a:ext cx="5003999" cy="823912"/>
          </a:xfrm>
          <a:prstGeom prst="rect">
            <a:avLst/>
          </a:prstGeom>
          <a:noFill/>
        </p:spPr>
        <p:txBody>
          <a:bodyPr wrap="square" anchor="b">
            <a:no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Edit Master text styles</a:t>
            </a:r>
          </a:p>
        </p:txBody>
      </p:sp>
      <p:sp>
        <p:nvSpPr>
          <p:cNvPr id="6" name="Content Placeholder 5"/>
          <p:cNvSpPr>
            <a:spLocks noGrp="1"/>
          </p:cNvSpPr>
          <p:nvPr>
            <p:ph sz="quarter" idx="4"/>
          </p:nvPr>
        </p:nvSpPr>
        <p:spPr>
          <a:xfrm>
            <a:off x="6232768" y="2597727"/>
            <a:ext cx="5003999" cy="3398261"/>
          </a:xfrm>
          <a:prstGeom prst="rect">
            <a:avLst/>
          </a:prstGeom>
        </p:spPr>
        <p:txBody>
          <a:bodyPr wrap="square">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dirty="0" smtClean="0"/>
              <a:t>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cxnSp>
        <p:nvCxnSpPr>
          <p:cNvPr id="9" name="Straight Connector 8"/>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smtClean="0"/>
              <a:t>Click to edit Master title style</a:t>
            </a:r>
            <a:endParaRPr lang="en-GB" noProof="0" dirty="0"/>
          </a:p>
        </p:txBody>
      </p:sp>
    </p:spTree>
    <p:extLst>
      <p:ext uri="{BB962C8B-B14F-4D97-AF65-F5344CB8AC3E}">
        <p14:creationId xmlns:p14="http://schemas.microsoft.com/office/powerpoint/2010/main" val="14976201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_photo">
    <p:spTree>
      <p:nvGrpSpPr>
        <p:cNvPr id="1" name=""/>
        <p:cNvGrpSpPr/>
        <p:nvPr/>
      </p:nvGrpSpPr>
      <p:grpSpPr>
        <a:xfrm>
          <a:off x="0" y="0"/>
          <a:ext cx="0" cy="0"/>
          <a:chOff x="0" y="0"/>
          <a:chExt cx="0" cy="0"/>
        </a:xfrm>
      </p:grpSpPr>
      <p:sp>
        <p:nvSpPr>
          <p:cNvPr id="6" name="Picture Placeholder 2"/>
          <p:cNvSpPr>
            <a:spLocks noGrp="1"/>
          </p:cNvSpPr>
          <p:nvPr>
            <p:ph type="pic" sz="quarter" idx="13"/>
          </p:nvPr>
        </p:nvSpPr>
        <p:spPr>
          <a:xfrm>
            <a:off x="0" y="1750540"/>
            <a:ext cx="12192000" cy="4245448"/>
          </a:xfrm>
          <a:prstGeom prst="rect">
            <a:avLst/>
          </a:prstGeom>
          <a:solidFill>
            <a:schemeClr val="bg2"/>
          </a:solidFill>
        </p:spPr>
        <p:txBody>
          <a:bodyPr/>
          <a:lstStyle>
            <a:lvl1pPr marL="0" indent="0">
              <a:buNone/>
              <a:defRPr/>
            </a:lvl1pPr>
          </a:lstStyle>
          <a:p>
            <a:endParaRPr lang="en-GB" noProof="0"/>
          </a:p>
        </p:txBody>
      </p:sp>
      <p:sp>
        <p:nvSpPr>
          <p:cNvPr id="10"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smtClean="0"/>
              <a:t>Click to edit Master title style</a:t>
            </a:r>
            <a:endParaRPr lang="en-GB" noProof="0" dirty="0"/>
          </a:p>
        </p:txBody>
      </p:sp>
      <p:cxnSp>
        <p:nvCxnSpPr>
          <p:cNvPr id="5" name="Straight Connector 4"/>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859757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prstGeom prst="rect">
            <a:avLst/>
          </a:prstGeom>
          <a:solidFill>
            <a:schemeClr val="bg2"/>
          </a:solidFill>
          <a:ln w="28575">
            <a:solidFill>
              <a:schemeClr val="accent5"/>
            </a:solidFill>
          </a:ln>
        </p:spPr>
        <p:txBody>
          <a:bodyPr/>
          <a:lstStyle>
            <a:lvl1pPr marL="0" indent="0">
              <a:buNone/>
              <a:defRPr/>
            </a:lvl1pPr>
          </a:lstStyle>
          <a:p>
            <a:endParaRPr lang="en-GB" noProof="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27615" y="743802"/>
            <a:ext cx="544923" cy="544923"/>
          </a:xfrm>
          <a:prstGeom prst="rect">
            <a:avLst/>
          </a:prstGeom>
        </p:spPr>
      </p:pic>
      <p:sp>
        <p:nvSpPr>
          <p:cNvPr id="3" name="Content Placeholder 2"/>
          <p:cNvSpPr>
            <a:spLocks noGrp="1"/>
          </p:cNvSpPr>
          <p:nvPr>
            <p:ph idx="1"/>
          </p:nvPr>
        </p:nvSpPr>
        <p:spPr>
          <a:xfrm>
            <a:off x="3214048" y="1992572"/>
            <a:ext cx="8010798" cy="3616657"/>
          </a:xfrm>
          <a:prstGeom prst="rect">
            <a:avLst/>
          </a:prstGeo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GB" noProof="0" smtClean="0"/>
              <a:t>Edit Master text styles</a:t>
            </a:r>
          </a:p>
        </p:txBody>
      </p:sp>
    </p:spTree>
    <p:extLst>
      <p:ext uri="{BB962C8B-B14F-4D97-AF65-F5344CB8AC3E}">
        <p14:creationId xmlns:p14="http://schemas.microsoft.com/office/powerpoint/2010/main" val="151237461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662614" y="1825625"/>
            <a:ext cx="4583519" cy="4170363"/>
          </a:xfrm>
          <a:prstGeom prst="rect">
            <a:avLst/>
          </a:prstGeom>
        </p:spPr>
        <p:txBody>
          <a:bodyPr>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dirty="0" smtClean="0"/>
              <a:t>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6" name="Slide Number Placeholder 5"/>
          <p:cNvSpPr>
            <a:spLocks noGrp="1"/>
          </p:cNvSpPr>
          <p:nvPr>
            <p:ph type="sldNum" sz="quarter" idx="12"/>
          </p:nvPr>
        </p:nvSpPr>
        <p:spPr>
          <a:xfrm>
            <a:off x="838200" y="6131286"/>
            <a:ext cx="2743200" cy="365125"/>
          </a:xfrm>
          <a:prstGeom prst="rect">
            <a:avLst/>
          </a:prstGeom>
        </p:spPr>
        <p:txBody>
          <a:bodyPr/>
          <a:lstStyle/>
          <a:p>
            <a:fld id="{F46C79FD-C571-418B-AB0F-5EE936C85276}" type="slidenum">
              <a:rPr lang="en-GB" smtClean="0"/>
              <a:t>‹#›</a:t>
            </a:fld>
            <a:endParaRPr lang="en-GB"/>
          </a:p>
        </p:txBody>
      </p:sp>
      <p:sp>
        <p:nvSpPr>
          <p:cNvPr id="10" name="Title Placeholder 1"/>
          <p:cNvSpPr>
            <a:spLocks noGrp="1"/>
          </p:cNvSpPr>
          <p:nvPr>
            <p:ph type="title"/>
          </p:nvPr>
        </p:nvSpPr>
        <p:spPr>
          <a:xfrm>
            <a:off x="6662614" y="586765"/>
            <a:ext cx="4581771" cy="782357"/>
          </a:xfrm>
          <a:prstGeom prst="rect">
            <a:avLst/>
          </a:prstGeom>
        </p:spPr>
        <p:txBody>
          <a:bodyPr vert="horz" lIns="91440" tIns="45720" rIns="91440" bIns="0" rtlCol="0" anchor="b" anchorCtr="0">
            <a:noAutofit/>
          </a:bodyPr>
          <a:lstStyle>
            <a:lvl1pPr>
              <a:defRPr sz="3800"/>
            </a:lvl1pPr>
          </a:lstStyle>
          <a:p>
            <a:r>
              <a:rPr lang="en-GB" noProof="0" dirty="0" smtClean="0"/>
              <a:t>Click to edit Master title style</a:t>
            </a:r>
            <a:endParaRPr lang="en-GB" noProof="0" dirty="0"/>
          </a:p>
        </p:txBody>
      </p:sp>
      <p:sp>
        <p:nvSpPr>
          <p:cNvPr id="7" name="Picture Placeholder 4"/>
          <p:cNvSpPr>
            <a:spLocks noGrp="1"/>
          </p:cNvSpPr>
          <p:nvPr>
            <p:ph type="pic" sz="quarter" idx="13"/>
          </p:nvPr>
        </p:nvSpPr>
        <p:spPr>
          <a:xfrm>
            <a:off x="-46383" y="-46383"/>
            <a:ext cx="6142383" cy="6964017"/>
          </a:xfrm>
          <a:prstGeom prst="rect">
            <a:avLst/>
          </a:prstGeom>
          <a:solidFill>
            <a:schemeClr val="bg2"/>
          </a:solidFill>
          <a:ln w="28575">
            <a:solidFill>
              <a:schemeClr val="accent5"/>
            </a:solidFill>
          </a:ln>
        </p:spPr>
        <p:txBody>
          <a:bodyPr/>
          <a:lstStyle>
            <a:lvl1pPr marL="0" indent="0">
              <a:buNone/>
              <a:defRPr/>
            </a:lvl1pPr>
          </a:lstStyle>
          <a:p>
            <a:endParaRPr lang="en-GB" noProof="0"/>
          </a:p>
        </p:txBody>
      </p:sp>
    </p:spTree>
    <p:extLst>
      <p:ext uri="{BB962C8B-B14F-4D97-AF65-F5344CB8AC3E}">
        <p14:creationId xmlns:p14="http://schemas.microsoft.com/office/powerpoint/2010/main" val="166730772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Horizontal Picture and Conten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63280" y="-62165"/>
            <a:ext cx="12318560" cy="3468939"/>
          </a:xfrm>
          <a:prstGeom prst="rect">
            <a:avLst/>
          </a:prstGeom>
          <a:solidFill>
            <a:schemeClr val="bg2"/>
          </a:solidFill>
          <a:ln w="28575" cmpd="sng">
            <a:solidFill>
              <a:schemeClr val="accent5"/>
            </a:solidFill>
          </a:ln>
        </p:spPr>
        <p:txBody>
          <a:bodyPr/>
          <a:lstStyle>
            <a:lvl1pPr marL="0" indent="0">
              <a:buClr>
                <a:schemeClr val="accent2"/>
              </a:buClr>
              <a:buFont typeface="Arial"/>
              <a:buNone/>
              <a:defRPr/>
            </a:lvl1pPr>
          </a:lstStyle>
          <a:p>
            <a:endParaRPr lang="en-GB" noProof="0"/>
          </a:p>
        </p:txBody>
      </p:sp>
      <p:sp>
        <p:nvSpPr>
          <p:cNvPr id="2" name="Title 1"/>
          <p:cNvSpPr>
            <a:spLocks noGrp="1"/>
          </p:cNvSpPr>
          <p:nvPr>
            <p:ph type="title"/>
          </p:nvPr>
        </p:nvSpPr>
        <p:spPr>
          <a:xfrm>
            <a:off x="957385" y="2818576"/>
            <a:ext cx="10287000" cy="628377"/>
          </a:xfrm>
          <a:prstGeom prst="rect">
            <a:avLst/>
          </a:prstGeom>
          <a:solidFill>
            <a:schemeClr val="bg1"/>
          </a:solidFill>
        </p:spPr>
        <p:txBody>
          <a:bodyPr wrap="square">
            <a:spAutoFit/>
          </a:bodyPr>
          <a:lstStyle>
            <a:lvl1pPr>
              <a:defRPr sz="3800"/>
            </a:lvl1pPr>
          </a:lstStyle>
          <a:p>
            <a:r>
              <a:rPr lang="en-GB" noProof="0" dirty="0" smtClean="0"/>
              <a:t>Click to edit Master title style</a:t>
            </a:r>
            <a:endParaRPr lang="en-GB" noProof="0" dirty="0"/>
          </a:p>
        </p:txBody>
      </p:sp>
      <p:sp>
        <p:nvSpPr>
          <p:cNvPr id="6" name="Text Placeholder 5"/>
          <p:cNvSpPr>
            <a:spLocks noGrp="1"/>
          </p:cNvSpPr>
          <p:nvPr>
            <p:ph type="body" sz="quarter" idx="14"/>
          </p:nvPr>
        </p:nvSpPr>
        <p:spPr>
          <a:xfrm>
            <a:off x="957385" y="3630613"/>
            <a:ext cx="10287000" cy="2365375"/>
          </a:xfrm>
          <a:prstGeom prst="rect">
            <a:avLst/>
          </a:prstGeom>
        </p:spPr>
        <p:txBody>
          <a:bodyPr/>
          <a:lstStyle>
            <a:lvl1pPr marL="342900" indent="-342900" algn="l">
              <a:buClr>
                <a:schemeClr val="accent5"/>
              </a:buClr>
              <a:buFont typeface="Arial"/>
              <a:buChar char="•"/>
              <a:defRPr/>
            </a:lvl1pPr>
            <a:lvl2pPr marL="800100" indent="-342900">
              <a:buClr>
                <a:schemeClr val="accent5"/>
              </a:buClr>
              <a:buFont typeface="Arial"/>
              <a:buChar char="•"/>
              <a:defRPr/>
            </a:lvl2pPr>
            <a:lvl3pPr marL="1200150" indent="-285750">
              <a:buClr>
                <a:schemeClr val="accent5"/>
              </a:buClr>
              <a:buFont typeface="Arial"/>
              <a:buChar char="•"/>
              <a:defRPr/>
            </a:lvl3pPr>
            <a:lvl4pPr marL="1657350" indent="-285750">
              <a:buClr>
                <a:schemeClr val="accent5"/>
              </a:buClr>
              <a:buFont typeface="Arial"/>
              <a:buChar char="•"/>
              <a:defRPr/>
            </a:lvl4pPr>
            <a:lvl5pPr marL="2114550" indent="-285750">
              <a:buClr>
                <a:schemeClr val="accent5"/>
              </a:buClr>
              <a:buFont typeface="Arial"/>
              <a:buChar char="•"/>
              <a:defRPr/>
            </a:lvl5pPr>
          </a:lstStyle>
          <a:p>
            <a:pPr lvl="0"/>
            <a:r>
              <a:rPr lang="en-GB" noProof="0" dirty="0" smtClean="0"/>
              <a:t>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Tree>
    <p:extLst>
      <p:ext uri="{BB962C8B-B14F-4D97-AF65-F5344CB8AC3E}">
        <p14:creationId xmlns:p14="http://schemas.microsoft.com/office/powerpoint/2010/main" val="217850547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a:xfrm>
            <a:off x="840157" y="2284667"/>
            <a:ext cx="3347997" cy="2090737"/>
          </a:xfrm>
          <a:prstGeom prst="rect">
            <a:avLst/>
          </a:prstGeom>
          <a:solidFill>
            <a:schemeClr val="bg2"/>
          </a:solidFill>
        </p:spPr>
        <p:txBody>
          <a:bodyPr/>
          <a:lstStyle>
            <a:lvl1pPr marL="0" indent="0">
              <a:buNone/>
              <a:defRPr/>
            </a:lvl1pPr>
          </a:lstStyle>
          <a:p>
            <a:endParaRPr lang="en-GB" noProof="0"/>
          </a:p>
        </p:txBody>
      </p:sp>
      <p:sp>
        <p:nvSpPr>
          <p:cNvPr id="11" name="Picture Placeholder 2"/>
          <p:cNvSpPr>
            <a:spLocks noGrp="1"/>
          </p:cNvSpPr>
          <p:nvPr>
            <p:ph type="pic" sz="quarter" idx="14"/>
          </p:nvPr>
        </p:nvSpPr>
        <p:spPr>
          <a:xfrm>
            <a:off x="7940525" y="2284668"/>
            <a:ext cx="3419998" cy="2090737"/>
          </a:xfrm>
          <a:prstGeom prst="rect">
            <a:avLst/>
          </a:prstGeom>
          <a:solidFill>
            <a:schemeClr val="bg2"/>
          </a:solidFill>
        </p:spPr>
        <p:txBody>
          <a:bodyPr/>
          <a:lstStyle>
            <a:lvl1pPr marL="0" indent="0">
              <a:buNone/>
              <a:defRPr/>
            </a:lvl1pPr>
          </a:lstStyle>
          <a:p>
            <a:endParaRPr lang="en-GB" noProof="0"/>
          </a:p>
        </p:txBody>
      </p:sp>
      <p:sp>
        <p:nvSpPr>
          <p:cNvPr id="12" name="Picture Placeholder 2"/>
          <p:cNvSpPr>
            <a:spLocks noGrp="1"/>
          </p:cNvSpPr>
          <p:nvPr>
            <p:ph type="pic" sz="quarter" idx="15"/>
          </p:nvPr>
        </p:nvSpPr>
        <p:spPr>
          <a:xfrm>
            <a:off x="4390340" y="2284667"/>
            <a:ext cx="3347998" cy="2090737"/>
          </a:xfrm>
          <a:prstGeom prst="rect">
            <a:avLst/>
          </a:prstGeom>
          <a:solidFill>
            <a:schemeClr val="bg2"/>
          </a:solidFill>
        </p:spPr>
        <p:txBody>
          <a:bodyPr/>
          <a:lstStyle>
            <a:lvl1pPr marL="0" indent="0">
              <a:buNone/>
              <a:defRPr/>
            </a:lvl1pPr>
          </a:lstStyle>
          <a:p>
            <a:endParaRPr lang="en-GB" noProof="0"/>
          </a:p>
        </p:txBody>
      </p:sp>
      <p:sp>
        <p:nvSpPr>
          <p:cNvPr id="13" name="Text Placeholder 12"/>
          <p:cNvSpPr>
            <a:spLocks noGrp="1"/>
          </p:cNvSpPr>
          <p:nvPr>
            <p:ph type="body" sz="quarter" idx="16"/>
          </p:nvPr>
        </p:nvSpPr>
        <p:spPr>
          <a:xfrm>
            <a:off x="1179376" y="4038684"/>
            <a:ext cx="2669558" cy="1524235"/>
          </a:xfrm>
          <a:prstGeom prst="rect">
            <a:avLst/>
          </a:prstGeom>
          <a:solidFill>
            <a:schemeClr val="bg1"/>
          </a:solidFill>
        </p:spPr>
        <p:txBody>
          <a:bodyPr tIns="90000"/>
          <a:lstStyle>
            <a:lvl1pPr marL="0" indent="0" algn="ctr">
              <a:buNone/>
              <a:defRPr sz="2000"/>
            </a:lvl1pPr>
          </a:lstStyle>
          <a:p>
            <a:pPr lvl="0"/>
            <a:r>
              <a:rPr lang="en-GB" noProof="0" dirty="0" smtClean="0"/>
              <a:t>Edit Master text styles</a:t>
            </a:r>
          </a:p>
        </p:txBody>
      </p:sp>
      <p:sp>
        <p:nvSpPr>
          <p:cNvPr id="15" name="Text Placeholder 12"/>
          <p:cNvSpPr>
            <a:spLocks noGrp="1"/>
          </p:cNvSpPr>
          <p:nvPr>
            <p:ph type="body" sz="quarter" idx="17"/>
          </p:nvPr>
        </p:nvSpPr>
        <p:spPr>
          <a:xfrm>
            <a:off x="4729560" y="4041944"/>
            <a:ext cx="2669558" cy="1524235"/>
          </a:xfrm>
          <a:prstGeom prst="rect">
            <a:avLst/>
          </a:prstGeom>
          <a:solidFill>
            <a:schemeClr val="bg1"/>
          </a:solidFill>
        </p:spPr>
        <p:txBody>
          <a:bodyPr tIns="90000"/>
          <a:lstStyle>
            <a:lvl1pPr marL="0" indent="0" algn="ctr">
              <a:buNone/>
              <a:defRPr sz="2000"/>
            </a:lvl1pPr>
          </a:lstStyle>
          <a:p>
            <a:pPr lvl="0"/>
            <a:r>
              <a:rPr lang="en-GB" noProof="0" smtClean="0"/>
              <a:t>Edit Master text styles</a:t>
            </a:r>
          </a:p>
        </p:txBody>
      </p:sp>
      <p:sp>
        <p:nvSpPr>
          <p:cNvPr id="16" name="Text Placeholder 12"/>
          <p:cNvSpPr>
            <a:spLocks noGrp="1"/>
          </p:cNvSpPr>
          <p:nvPr>
            <p:ph type="body" sz="quarter" idx="18"/>
          </p:nvPr>
        </p:nvSpPr>
        <p:spPr>
          <a:xfrm>
            <a:off x="8315745" y="4037437"/>
            <a:ext cx="2669558" cy="1524235"/>
          </a:xfrm>
          <a:prstGeom prst="rect">
            <a:avLst/>
          </a:prstGeom>
          <a:solidFill>
            <a:schemeClr val="bg1"/>
          </a:solidFill>
        </p:spPr>
        <p:txBody>
          <a:bodyPr tIns="90000"/>
          <a:lstStyle>
            <a:lvl1pPr marL="0" indent="0" algn="ctr">
              <a:buNone/>
              <a:defRPr sz="2000"/>
            </a:lvl1pPr>
          </a:lstStyle>
          <a:p>
            <a:pPr lvl="0"/>
            <a:r>
              <a:rPr lang="en-GB" noProof="0" smtClean="0"/>
              <a:t>Edit Master text styles</a:t>
            </a:r>
          </a:p>
        </p:txBody>
      </p:sp>
      <p:sp>
        <p:nvSpPr>
          <p:cNvPr id="20"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smtClean="0"/>
              <a:t>Click to edit Master title style</a:t>
            </a:r>
            <a:endParaRPr lang="en-GB" noProof="0" dirty="0"/>
          </a:p>
        </p:txBody>
      </p:sp>
      <p:cxnSp>
        <p:nvCxnSpPr>
          <p:cNvPr id="10" name="Straight Connector 9"/>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767535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a:xfrm>
            <a:off x="3489177" y="2159957"/>
            <a:ext cx="2518900" cy="1728000"/>
          </a:xfrm>
          <a:prstGeom prst="rect">
            <a:avLst/>
          </a:prstGeom>
          <a:solidFill>
            <a:schemeClr val="bg2"/>
          </a:solidFill>
        </p:spPr>
        <p:txBody>
          <a:bodyPr/>
          <a:lstStyle>
            <a:lvl1pPr marL="0" indent="0">
              <a:buNone/>
              <a:defRPr/>
            </a:lvl1pPr>
          </a:lstStyle>
          <a:p>
            <a:endParaRPr lang="en-GB" noProof="0"/>
          </a:p>
        </p:txBody>
      </p:sp>
      <p:sp>
        <p:nvSpPr>
          <p:cNvPr id="11" name="Picture Placeholder 2"/>
          <p:cNvSpPr>
            <a:spLocks noGrp="1"/>
          </p:cNvSpPr>
          <p:nvPr>
            <p:ph type="pic" sz="quarter" idx="14"/>
          </p:nvPr>
        </p:nvSpPr>
        <p:spPr>
          <a:xfrm>
            <a:off x="3489175" y="4076343"/>
            <a:ext cx="2520000" cy="1728000"/>
          </a:xfrm>
          <a:prstGeom prst="rect">
            <a:avLst/>
          </a:prstGeom>
          <a:solidFill>
            <a:schemeClr val="bg2"/>
          </a:solidFill>
        </p:spPr>
        <p:txBody>
          <a:bodyPr/>
          <a:lstStyle>
            <a:lvl1pPr marL="0" indent="0">
              <a:buNone/>
              <a:defRPr/>
            </a:lvl1pPr>
          </a:lstStyle>
          <a:p>
            <a:endParaRPr lang="en-GB" noProof="0" dirty="0"/>
          </a:p>
        </p:txBody>
      </p:sp>
      <p:sp>
        <p:nvSpPr>
          <p:cNvPr id="12" name="Picture Placeholder 2"/>
          <p:cNvSpPr>
            <a:spLocks noGrp="1"/>
          </p:cNvSpPr>
          <p:nvPr>
            <p:ph type="pic" sz="quarter" idx="15"/>
          </p:nvPr>
        </p:nvSpPr>
        <p:spPr>
          <a:xfrm>
            <a:off x="6197546" y="2159956"/>
            <a:ext cx="2520000" cy="1728000"/>
          </a:xfrm>
          <a:prstGeom prst="rect">
            <a:avLst/>
          </a:prstGeom>
          <a:solidFill>
            <a:schemeClr val="bg2"/>
          </a:solidFill>
        </p:spPr>
        <p:txBody>
          <a:bodyPr/>
          <a:lstStyle>
            <a:lvl1pPr marL="0" indent="0">
              <a:buNone/>
              <a:defRPr/>
            </a:lvl1pPr>
          </a:lstStyle>
          <a:p>
            <a:endParaRPr lang="en-GB" noProof="0"/>
          </a:p>
        </p:txBody>
      </p:sp>
      <p:sp>
        <p:nvSpPr>
          <p:cNvPr id="13" name="Text Placeholder 12"/>
          <p:cNvSpPr>
            <a:spLocks noGrp="1"/>
          </p:cNvSpPr>
          <p:nvPr>
            <p:ph type="body" sz="quarter" idx="16"/>
          </p:nvPr>
        </p:nvSpPr>
        <p:spPr>
          <a:xfrm>
            <a:off x="8887605" y="4076342"/>
            <a:ext cx="2483779" cy="1728000"/>
          </a:xfrm>
          <a:prstGeom prst="rect">
            <a:avLst/>
          </a:prstGeom>
          <a:noFill/>
        </p:spPr>
        <p:txBody>
          <a:bodyPr tIns="90000"/>
          <a:lstStyle>
            <a:lvl1pPr marL="0" indent="0" algn="l">
              <a:buNone/>
              <a:defRPr sz="2000"/>
            </a:lvl1pPr>
          </a:lstStyle>
          <a:p>
            <a:pPr lvl="0"/>
            <a:r>
              <a:rPr lang="en-GB" noProof="0" dirty="0" smtClean="0"/>
              <a:t>Edit Master text styles</a:t>
            </a:r>
          </a:p>
        </p:txBody>
      </p:sp>
      <p:sp>
        <p:nvSpPr>
          <p:cNvPr id="16" name="Text Placeholder 12"/>
          <p:cNvSpPr>
            <a:spLocks noGrp="1"/>
          </p:cNvSpPr>
          <p:nvPr>
            <p:ph type="body" sz="quarter" idx="18"/>
          </p:nvPr>
        </p:nvSpPr>
        <p:spPr>
          <a:xfrm>
            <a:off x="957385" y="2159957"/>
            <a:ext cx="2334846" cy="1728000"/>
          </a:xfrm>
          <a:prstGeom prst="rect">
            <a:avLst/>
          </a:prstGeom>
          <a:noFill/>
        </p:spPr>
        <p:txBody>
          <a:bodyPr tIns="90000"/>
          <a:lstStyle>
            <a:lvl1pPr marL="0" indent="0" algn="r">
              <a:buNone/>
              <a:defRPr sz="2000"/>
            </a:lvl1pPr>
          </a:lstStyle>
          <a:p>
            <a:pPr lvl="0"/>
            <a:r>
              <a:rPr lang="en-GB" noProof="0" dirty="0" smtClean="0"/>
              <a:t>Edit Master text styles</a:t>
            </a:r>
          </a:p>
        </p:txBody>
      </p:sp>
      <p:sp>
        <p:nvSpPr>
          <p:cNvPr id="14" name="Picture Placeholder 2"/>
          <p:cNvSpPr>
            <a:spLocks noGrp="1"/>
          </p:cNvSpPr>
          <p:nvPr>
            <p:ph type="pic" sz="quarter" idx="19"/>
          </p:nvPr>
        </p:nvSpPr>
        <p:spPr>
          <a:xfrm>
            <a:off x="6197548" y="4076342"/>
            <a:ext cx="2520000" cy="1728000"/>
          </a:xfrm>
          <a:prstGeom prst="rect">
            <a:avLst/>
          </a:prstGeom>
          <a:solidFill>
            <a:schemeClr val="bg2"/>
          </a:solidFill>
        </p:spPr>
        <p:txBody>
          <a:bodyPr/>
          <a:lstStyle>
            <a:lvl1pPr marL="0" indent="0">
              <a:buNone/>
              <a:defRPr/>
            </a:lvl1pPr>
          </a:lstStyle>
          <a:p>
            <a:endParaRPr lang="en-GB" noProof="0"/>
          </a:p>
        </p:txBody>
      </p:sp>
      <p:sp>
        <p:nvSpPr>
          <p:cNvPr id="17" name="Text Placeholder 12"/>
          <p:cNvSpPr>
            <a:spLocks noGrp="1"/>
          </p:cNvSpPr>
          <p:nvPr>
            <p:ph type="body" sz="quarter" idx="20"/>
          </p:nvPr>
        </p:nvSpPr>
        <p:spPr>
          <a:xfrm>
            <a:off x="957385" y="4076343"/>
            <a:ext cx="2334846" cy="1728000"/>
          </a:xfrm>
          <a:prstGeom prst="rect">
            <a:avLst/>
          </a:prstGeom>
          <a:noFill/>
        </p:spPr>
        <p:txBody>
          <a:bodyPr tIns="90000"/>
          <a:lstStyle>
            <a:lvl1pPr marL="0" indent="0" algn="r">
              <a:buNone/>
              <a:defRPr sz="2000"/>
            </a:lvl1pPr>
          </a:lstStyle>
          <a:p>
            <a:pPr lvl="0"/>
            <a:r>
              <a:rPr lang="en-GB" noProof="0" dirty="0" smtClean="0"/>
              <a:t>Edit Master text styles</a:t>
            </a:r>
          </a:p>
        </p:txBody>
      </p:sp>
      <p:sp>
        <p:nvSpPr>
          <p:cNvPr id="18" name="Text Placeholder 12"/>
          <p:cNvSpPr>
            <a:spLocks noGrp="1"/>
          </p:cNvSpPr>
          <p:nvPr>
            <p:ph type="body" sz="quarter" idx="21"/>
          </p:nvPr>
        </p:nvSpPr>
        <p:spPr>
          <a:xfrm>
            <a:off x="8919308" y="2159956"/>
            <a:ext cx="2452077" cy="1728000"/>
          </a:xfrm>
          <a:prstGeom prst="rect">
            <a:avLst/>
          </a:prstGeom>
          <a:noFill/>
        </p:spPr>
        <p:txBody>
          <a:bodyPr tIns="90000"/>
          <a:lstStyle>
            <a:lvl1pPr marL="0" indent="0" algn="l">
              <a:buNone/>
              <a:defRPr sz="2000"/>
            </a:lvl1pPr>
          </a:lstStyle>
          <a:p>
            <a:pPr lvl="0"/>
            <a:r>
              <a:rPr lang="en-GB" noProof="0" smtClean="0"/>
              <a:t>Edit Master text styles</a:t>
            </a:r>
          </a:p>
        </p:txBody>
      </p:sp>
      <p:sp>
        <p:nvSpPr>
          <p:cNvPr id="21"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smtClean="0"/>
              <a:t>Click to edit Master title style</a:t>
            </a:r>
            <a:endParaRPr lang="en-GB" noProof="0" dirty="0"/>
          </a:p>
        </p:txBody>
      </p:sp>
      <p:cxnSp>
        <p:nvCxnSpPr>
          <p:cNvPr id="15" name="Straight Connector 14"/>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6089947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623025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30587"/>
          </a:xfrm>
          <a:prstGeom prst="rect">
            <a:avLst/>
          </a:prstGeom>
          <a:gradFill flip="none" rotWithShape="1">
            <a:gsLst>
              <a:gs pos="47000">
                <a:srgbClr val="0D6CB4"/>
              </a:gs>
              <a:gs pos="100000">
                <a:schemeClr val="accent2"/>
              </a:gs>
              <a:gs pos="77000">
                <a:srgbClr val="227DC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11" name="Title 1"/>
          <p:cNvSpPr>
            <a:spLocks noGrp="1"/>
          </p:cNvSpPr>
          <p:nvPr>
            <p:ph type="ctrTitle"/>
          </p:nvPr>
        </p:nvSpPr>
        <p:spPr>
          <a:xfrm>
            <a:off x="1077013" y="1122363"/>
            <a:ext cx="10020968" cy="1240348"/>
          </a:xfrm>
          <a:prstGeom prst="rect">
            <a:avLst/>
          </a:prstGeom>
        </p:spPr>
        <p:txBody>
          <a:bodyPr anchor="b">
            <a:noAutofit/>
          </a:bodyPr>
          <a:lstStyle>
            <a:lvl1pPr algn="l">
              <a:defRPr sz="6000">
                <a:solidFill>
                  <a:schemeClr val="accent5"/>
                </a:solidFill>
              </a:defRPr>
            </a:lvl1pPr>
          </a:lstStyle>
          <a:p>
            <a:r>
              <a:rPr lang="en-GB" noProof="0" dirty="0" smtClean="0"/>
              <a:t>Click to edit Master title style</a:t>
            </a:r>
            <a:endParaRPr lang="en-GB" noProof="0" dirty="0"/>
          </a:p>
        </p:txBody>
      </p:sp>
      <p:cxnSp>
        <p:nvCxnSpPr>
          <p:cNvPr id="13" name="Straight Connector 12"/>
          <p:cNvCxnSpPr/>
          <p:nvPr userDrawn="1"/>
        </p:nvCxnSpPr>
        <p:spPr>
          <a:xfrm>
            <a:off x="838200" y="0"/>
            <a:ext cx="0" cy="2362711"/>
          </a:xfrm>
          <a:prstGeom prst="line">
            <a:avLst/>
          </a:prstGeom>
          <a:ln w="28575">
            <a:solidFill>
              <a:srgbClr val="F8CC29"/>
            </a:solidFill>
          </a:ln>
        </p:spPr>
        <p:style>
          <a:lnRef idx="1">
            <a:schemeClr val="accent1"/>
          </a:lnRef>
          <a:fillRef idx="0">
            <a:schemeClr val="accent1"/>
          </a:fillRef>
          <a:effectRef idx="0">
            <a:schemeClr val="accent1"/>
          </a:effectRef>
          <a:fontRef idx="minor">
            <a:schemeClr val="tx1"/>
          </a:fontRef>
        </p:style>
      </p:cxnSp>
      <p:sp>
        <p:nvSpPr>
          <p:cNvPr id="6" name="Subtitle 2"/>
          <p:cNvSpPr>
            <a:spLocks noGrp="1"/>
          </p:cNvSpPr>
          <p:nvPr>
            <p:ph type="subTitle" idx="1"/>
          </p:nvPr>
        </p:nvSpPr>
        <p:spPr>
          <a:xfrm>
            <a:off x="1084385" y="3855676"/>
            <a:ext cx="10003692" cy="1925295"/>
          </a:xfrm>
          <a:prstGeom prst="rect">
            <a:avLst/>
          </a:prstGeo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smtClean="0"/>
              <a:t>Click to edit Master subtitle style</a:t>
            </a:r>
            <a:endParaRPr lang="en-GB" noProof="0" dirty="0"/>
          </a:p>
        </p:txBody>
      </p:sp>
    </p:spTree>
    <p:extLst>
      <p:ext uri="{BB962C8B-B14F-4D97-AF65-F5344CB8AC3E}">
        <p14:creationId xmlns:p14="http://schemas.microsoft.com/office/powerpoint/2010/main" val="94366639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4EEF711-B85A-4F2C-945B-6A160C3ED800}" type="datetimeFigureOut">
              <a:rPr lang="en-GB" smtClean="0"/>
              <a:t>29/01/2021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4D27B16-9835-4A32-90D1-624E843DF8F5}" type="slidenum">
              <a:rPr lang="en-GB" smtClean="0"/>
              <a:t>‹#›</a:t>
            </a:fld>
            <a:endParaRPr lang="en-GB"/>
          </a:p>
        </p:txBody>
      </p:sp>
    </p:spTree>
    <p:extLst>
      <p:ext uri="{BB962C8B-B14F-4D97-AF65-F5344CB8AC3E}">
        <p14:creationId xmlns:p14="http://schemas.microsoft.com/office/powerpoint/2010/main" val="115788810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6" name="Rectangle 5"/>
          <p:cNvSpPr/>
          <p:nvPr userDrawn="1"/>
        </p:nvSpPr>
        <p:spPr>
          <a:xfrm>
            <a:off x="0" y="1"/>
            <a:ext cx="12192000" cy="3430587"/>
          </a:xfrm>
          <a:prstGeom prst="rect">
            <a:avLst/>
          </a:prstGeom>
          <a:gradFill flip="none" rotWithShape="1">
            <a:gsLst>
              <a:gs pos="55000">
                <a:srgbClr val="FFD129"/>
              </a:gs>
              <a:gs pos="0">
                <a:srgbClr val="EEB932"/>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cxnSp>
        <p:nvCxnSpPr>
          <p:cNvPr id="13" name="Straight Connector 12"/>
          <p:cNvCxnSpPr/>
          <p:nvPr userDrawn="1"/>
        </p:nvCxnSpPr>
        <p:spPr>
          <a:xfrm>
            <a:off x="838200" y="0"/>
            <a:ext cx="0" cy="2362711"/>
          </a:xfrm>
          <a:prstGeom prst="line">
            <a:avLst/>
          </a:prstGeom>
          <a:ln w="28575">
            <a:solidFill>
              <a:srgbClr val="2B91C5"/>
            </a:solidFill>
          </a:ln>
        </p:spPr>
        <p:style>
          <a:lnRef idx="1">
            <a:schemeClr val="accent1"/>
          </a:lnRef>
          <a:fillRef idx="0">
            <a:schemeClr val="accent1"/>
          </a:fillRef>
          <a:effectRef idx="0">
            <a:schemeClr val="accent1"/>
          </a:effectRef>
          <a:fontRef idx="minor">
            <a:schemeClr val="tx1"/>
          </a:fontRef>
        </p:style>
      </p:cxnSp>
      <p:sp>
        <p:nvSpPr>
          <p:cNvPr id="8" name="Title 1"/>
          <p:cNvSpPr>
            <a:spLocks noGrp="1"/>
          </p:cNvSpPr>
          <p:nvPr>
            <p:ph type="ctrTitle"/>
          </p:nvPr>
        </p:nvSpPr>
        <p:spPr>
          <a:xfrm>
            <a:off x="1077013" y="1122363"/>
            <a:ext cx="10020968" cy="1240348"/>
          </a:xfrm>
          <a:prstGeom prst="rect">
            <a:avLst/>
          </a:prstGeom>
        </p:spPr>
        <p:txBody>
          <a:bodyPr anchor="b">
            <a:noAutofit/>
          </a:bodyPr>
          <a:lstStyle>
            <a:lvl1pPr algn="l">
              <a:defRPr sz="6000">
                <a:solidFill>
                  <a:schemeClr val="accent2"/>
                </a:solidFill>
              </a:defRPr>
            </a:lvl1pPr>
          </a:lstStyle>
          <a:p>
            <a:r>
              <a:rPr lang="en-GB" noProof="0" dirty="0" smtClean="0"/>
              <a:t>Click to edit Master title style</a:t>
            </a:r>
            <a:endParaRPr lang="en-GB" noProof="0" dirty="0"/>
          </a:p>
        </p:txBody>
      </p:sp>
      <p:sp>
        <p:nvSpPr>
          <p:cNvPr id="9" name="Subtitle 2"/>
          <p:cNvSpPr>
            <a:spLocks noGrp="1"/>
          </p:cNvSpPr>
          <p:nvPr>
            <p:ph type="subTitle" idx="1"/>
          </p:nvPr>
        </p:nvSpPr>
        <p:spPr>
          <a:xfrm>
            <a:off x="1084385" y="3855676"/>
            <a:ext cx="10003692" cy="1925295"/>
          </a:xfrm>
          <a:prstGeom prst="rect">
            <a:avLst/>
          </a:prstGeo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smtClean="0"/>
              <a:t>Click to edit Master subtitle style</a:t>
            </a:r>
            <a:endParaRPr lang="en-GB" noProof="0" dirty="0"/>
          </a:p>
        </p:txBody>
      </p:sp>
    </p:spTree>
    <p:extLst>
      <p:ext uri="{BB962C8B-B14F-4D97-AF65-F5344CB8AC3E}">
        <p14:creationId xmlns:p14="http://schemas.microsoft.com/office/powerpoint/2010/main" val="376260458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4EEF711-B85A-4F2C-945B-6A160C3ED800}" type="datetimeFigureOut">
              <a:rPr lang="en-GB" smtClean="0"/>
              <a:t>29/01/2021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4D27B16-9835-4A32-90D1-624E843DF8F5}" type="slidenum">
              <a:rPr lang="en-GB" smtClean="0"/>
              <a:t>‹#›</a:t>
            </a:fld>
            <a:endParaRPr lang="en-GB"/>
          </a:p>
        </p:txBody>
      </p:sp>
    </p:spTree>
    <p:extLst>
      <p:ext uri="{BB962C8B-B14F-4D97-AF65-F5344CB8AC3E}">
        <p14:creationId xmlns:p14="http://schemas.microsoft.com/office/powerpoint/2010/main" val="4546310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4EEF711-B85A-4F2C-945B-6A160C3ED800}" type="datetimeFigureOut">
              <a:rPr lang="en-GB" smtClean="0"/>
              <a:t>29/01/2021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4D27B16-9835-4A32-90D1-624E843DF8F5}" type="slidenum">
              <a:rPr lang="en-GB" smtClean="0"/>
              <a:t>‹#›</a:t>
            </a:fld>
            <a:endParaRPr lang="en-GB"/>
          </a:p>
        </p:txBody>
      </p:sp>
    </p:spTree>
    <p:extLst>
      <p:ext uri="{BB962C8B-B14F-4D97-AF65-F5344CB8AC3E}">
        <p14:creationId xmlns:p14="http://schemas.microsoft.com/office/powerpoint/2010/main" val="27482757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4EEF711-B85A-4F2C-945B-6A160C3ED800}" type="datetimeFigureOut">
              <a:rPr lang="en-GB" smtClean="0"/>
              <a:t>29/01/2021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4D27B16-9835-4A32-90D1-624E843DF8F5}" type="slidenum">
              <a:rPr lang="en-GB" smtClean="0"/>
              <a:t>‹#›</a:t>
            </a:fld>
            <a:endParaRPr lang="en-GB"/>
          </a:p>
        </p:txBody>
      </p:sp>
    </p:spTree>
    <p:extLst>
      <p:ext uri="{BB962C8B-B14F-4D97-AF65-F5344CB8AC3E}">
        <p14:creationId xmlns:p14="http://schemas.microsoft.com/office/powerpoint/2010/main" val="30935676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EEF711-B85A-4F2C-945B-6A160C3ED800}" type="datetimeFigureOut">
              <a:rPr lang="en-GB" smtClean="0"/>
              <a:t>29/01/2021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4D27B16-9835-4A32-90D1-624E843DF8F5}" type="slidenum">
              <a:rPr lang="en-GB" smtClean="0"/>
              <a:t>‹#›</a:t>
            </a:fld>
            <a:endParaRPr lang="en-GB"/>
          </a:p>
        </p:txBody>
      </p:sp>
    </p:spTree>
    <p:extLst>
      <p:ext uri="{BB962C8B-B14F-4D97-AF65-F5344CB8AC3E}">
        <p14:creationId xmlns:p14="http://schemas.microsoft.com/office/powerpoint/2010/main" val="15193345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4EEF711-B85A-4F2C-945B-6A160C3ED800}" type="datetimeFigureOut">
              <a:rPr lang="en-GB" smtClean="0"/>
              <a:t>29/01/2021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4D27B16-9835-4A32-90D1-624E843DF8F5}" type="slidenum">
              <a:rPr lang="en-GB" smtClean="0"/>
              <a:t>‹#›</a:t>
            </a:fld>
            <a:endParaRPr lang="en-GB"/>
          </a:p>
        </p:txBody>
      </p:sp>
    </p:spTree>
    <p:extLst>
      <p:ext uri="{BB962C8B-B14F-4D97-AF65-F5344CB8AC3E}">
        <p14:creationId xmlns:p14="http://schemas.microsoft.com/office/powerpoint/2010/main" val="25084312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4EEF711-B85A-4F2C-945B-6A160C3ED800}" type="datetimeFigureOut">
              <a:rPr lang="en-GB" smtClean="0"/>
              <a:t>29/01/2021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4D27B16-9835-4A32-90D1-624E843DF8F5}" type="slidenum">
              <a:rPr lang="en-GB" smtClean="0"/>
              <a:t>‹#›</a:t>
            </a:fld>
            <a:endParaRPr lang="en-GB"/>
          </a:p>
        </p:txBody>
      </p:sp>
    </p:spTree>
    <p:extLst>
      <p:ext uri="{BB962C8B-B14F-4D97-AF65-F5344CB8AC3E}">
        <p14:creationId xmlns:p14="http://schemas.microsoft.com/office/powerpoint/2010/main" val="41129315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slideLayout" Target="../slideLayouts/slideLayout30.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19" Type="http://schemas.openxmlformats.org/officeDocument/2006/relationships/image" Target="../media/image1.png"/><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EEF711-B85A-4F2C-945B-6A160C3ED800}" type="datetimeFigureOut">
              <a:rPr lang="en-GB" smtClean="0"/>
              <a:t>29/01/2021</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D27B16-9835-4A32-90D1-624E843DF8F5}" type="slidenum">
              <a:rPr lang="en-GB" smtClean="0"/>
              <a:t>‹#›</a:t>
            </a:fld>
            <a:endParaRPr lang="en-GB"/>
          </a:p>
        </p:txBody>
      </p:sp>
    </p:spTree>
    <p:extLst>
      <p:ext uri="{BB962C8B-B14F-4D97-AF65-F5344CB8AC3E}">
        <p14:creationId xmlns:p14="http://schemas.microsoft.com/office/powerpoint/2010/main" val="17949626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82"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8" descr="EC-JRC-logo_horizontal_EN_pos_transparent-background.png"/>
          <p:cNvPicPr>
            <a:picLocks noChangeAspect="1"/>
          </p:cNvPicPr>
          <p:nvPr userDrawn="1"/>
        </p:nvPicPr>
        <p:blipFill rotWithShape="1">
          <a:blip r:embed="rId19" cstate="print">
            <a:extLst>
              <a:ext uri="{28A0092B-C50C-407E-A947-70E740481C1C}">
                <a14:useLocalDpi xmlns:a14="http://schemas.microsoft.com/office/drawing/2010/main" val="0"/>
              </a:ext>
            </a:extLst>
          </a:blip>
          <a:srcRect l="6902" t="10944" r="6669" b="9113"/>
          <a:stretch/>
        </p:blipFill>
        <p:spPr>
          <a:xfrm>
            <a:off x="9945929" y="6177847"/>
            <a:ext cx="1727997" cy="467228"/>
          </a:xfrm>
          <a:prstGeom prst="rect">
            <a:avLst/>
          </a:prstGeom>
        </p:spPr>
      </p:pic>
      <p:sp>
        <p:nvSpPr>
          <p:cNvPr id="8" name="Slide Number Placeholder 7"/>
          <p:cNvSpPr>
            <a:spLocks noGrp="1"/>
          </p:cNvSpPr>
          <p:nvPr>
            <p:ph type="sldNum" sz="quarter" idx="4"/>
          </p:nvPr>
        </p:nvSpPr>
        <p:spPr>
          <a:xfrm>
            <a:off x="838200" y="6254290"/>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015BF1-D259-0341-94F8-9E410F79F678}" type="slidenum">
              <a:rPr lang="en-US" smtClean="0"/>
              <a:pPr/>
              <a:t>‹#›</a:t>
            </a:fld>
            <a:endParaRPr lang="en-US" dirty="0"/>
          </a:p>
        </p:txBody>
      </p:sp>
    </p:spTree>
    <p:extLst>
      <p:ext uri="{BB962C8B-B14F-4D97-AF65-F5344CB8AC3E}">
        <p14:creationId xmlns:p14="http://schemas.microsoft.com/office/powerpoint/2010/main" val="604342250"/>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 id="2147483681" r:id="rId17"/>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rgbClr val="2B91C5"/>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xml"/><Relationship Id="rId1" Type="http://schemas.openxmlformats.org/officeDocument/2006/relationships/slideLayout" Target="../slideLayouts/slideLayout17.xml"/><Relationship Id="rId5" Type="http://schemas.openxmlformats.org/officeDocument/2006/relationships/image" Target="../media/image15.png"/><Relationship Id="rId4" Type="http://schemas.openxmlformats.org/officeDocument/2006/relationships/image" Target="../media/image14.jpe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19.png"/><Relationship Id="rId7" Type="http://schemas.openxmlformats.org/officeDocument/2006/relationships/image" Target="../media/image23.jpeg"/><Relationship Id="rId2" Type="http://schemas.openxmlformats.org/officeDocument/2006/relationships/image" Target="../media/image18.png"/><Relationship Id="rId1" Type="http://schemas.openxmlformats.org/officeDocument/2006/relationships/slideLayout" Target="../slideLayouts/slideLayout17.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 Id="rId9" Type="http://schemas.openxmlformats.org/officeDocument/2006/relationships/image" Target="../media/image25.emf"/></Relationships>
</file>

<file path=ppt/slides/_rels/slide14.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2.png"/><Relationship Id="rId3" Type="http://schemas.openxmlformats.org/officeDocument/2006/relationships/hyperlink" Target="https://www.raysgarageut.com/brake-repairs-sandy-ut" TargetMode="External"/><Relationship Id="rId7" Type="http://schemas.openxmlformats.org/officeDocument/2006/relationships/image" Target="../media/image26.png"/><Relationship Id="rId12" Type="http://schemas.openxmlformats.org/officeDocument/2006/relationships/image" Target="../media/image31.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hyperlink" Target="https://www.kpezakyn.gr/2017-18/" TargetMode="External"/><Relationship Id="rId11" Type="http://schemas.openxmlformats.org/officeDocument/2006/relationships/image" Target="../media/image30.png"/><Relationship Id="rId5" Type="http://schemas.openxmlformats.org/officeDocument/2006/relationships/hyperlink" Target="https://greeksoftinstitute.wordpress.com/2016/10/22/how-to-get-historical-data-for-futures-and-options/" TargetMode="External"/><Relationship Id="rId10" Type="http://schemas.openxmlformats.org/officeDocument/2006/relationships/image" Target="../media/image29.png"/><Relationship Id="rId4" Type="http://schemas.openxmlformats.org/officeDocument/2006/relationships/hyperlink" Target="https://www.alamy.com/stock-photo-sign-directions-support-help-tips-advice-guidance-assistance-105426309.html" TargetMode="External"/><Relationship Id="rId9" Type="http://schemas.openxmlformats.org/officeDocument/2006/relationships/image" Target="../media/image28.png"/></Relationships>
</file>

<file path=ppt/slides/_rels/slide1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3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7.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2.png"/><Relationship Id="rId2" Type="http://schemas.openxmlformats.org/officeDocument/2006/relationships/diagramData" Target="../diagrams/data1.xml"/><Relationship Id="rId1" Type="http://schemas.openxmlformats.org/officeDocument/2006/relationships/slideLayout" Target="../slideLayouts/slideLayout1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0.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56408" y="1962689"/>
            <a:ext cx="10290265" cy="2923076"/>
          </a:xfrm>
        </p:spPr>
        <p:txBody>
          <a:bodyPr/>
          <a:lstStyle/>
          <a:p>
            <a:pPr algn="ctr"/>
            <a:r>
              <a:rPr lang="en-GB" sz="3200" u="sng" dirty="0"/>
              <a:t>SMART SPECIALISATION FOR SUSTAINABILITY (S4)</a:t>
            </a:r>
            <a:br>
              <a:rPr lang="en-GB" sz="3200" u="sng" dirty="0"/>
            </a:br>
            <a:r>
              <a:rPr lang="en-GB" sz="3200" u="sng" dirty="0"/>
              <a:t/>
            </a:r>
            <a:br>
              <a:rPr lang="en-GB" sz="3200" u="sng" dirty="0"/>
            </a:br>
            <a:r>
              <a:rPr lang="en-US" sz="4000" dirty="0" smtClean="0"/>
              <a:t>The </a:t>
            </a:r>
            <a:r>
              <a:rPr lang="en-US" sz="4000" dirty="0"/>
              <a:t>role of Smart </a:t>
            </a:r>
            <a:r>
              <a:rPr lang="en-US" sz="4000" dirty="0" err="1"/>
              <a:t>Specialisation</a:t>
            </a:r>
            <a:r>
              <a:rPr lang="en-US" sz="4000" dirty="0"/>
              <a:t> in </a:t>
            </a:r>
            <a:r>
              <a:rPr lang="en-US" sz="4000" dirty="0" smtClean="0"/>
              <a:t>promoting</a:t>
            </a:r>
            <a:br>
              <a:rPr lang="en-US" sz="4000" dirty="0" smtClean="0"/>
            </a:br>
            <a:r>
              <a:rPr lang="en-US" sz="4000" dirty="0" smtClean="0"/>
              <a:t>sustainable </a:t>
            </a:r>
            <a:r>
              <a:rPr lang="en-US" sz="4000" dirty="0"/>
              <a:t>regional </a:t>
            </a:r>
            <a:r>
              <a:rPr lang="en-US" sz="4000" dirty="0" smtClean="0"/>
              <a:t>development in </a:t>
            </a:r>
            <a:r>
              <a:rPr lang="en-US" sz="4000" dirty="0"/>
              <a:t>the </a:t>
            </a:r>
            <a:r>
              <a:rPr lang="en-US" sz="4000" dirty="0" smtClean="0"/>
              <a:t/>
            </a:r>
            <a:br>
              <a:rPr lang="en-US" sz="4000" dirty="0" smtClean="0"/>
            </a:br>
            <a:r>
              <a:rPr lang="en-US" sz="4000" dirty="0" smtClean="0"/>
              <a:t>post-pandemic </a:t>
            </a:r>
            <a:r>
              <a:rPr lang="en-US" sz="4000" dirty="0"/>
              <a:t>era </a:t>
            </a:r>
            <a:r>
              <a:rPr lang="en-GB" sz="4000" dirty="0" smtClean="0"/>
              <a:t/>
            </a:r>
            <a:br>
              <a:rPr lang="en-GB" sz="4000" dirty="0" smtClean="0"/>
            </a:br>
            <a:r>
              <a:rPr lang="en-GB" sz="4000" dirty="0"/>
              <a:t/>
            </a:r>
            <a:br>
              <a:rPr lang="en-GB" sz="4000" dirty="0"/>
            </a:br>
            <a:r>
              <a:rPr lang="en-GB" sz="4000" dirty="0"/>
              <a:t/>
            </a:r>
            <a:br>
              <a:rPr lang="en-GB" sz="4000" dirty="0"/>
            </a:br>
            <a:r>
              <a:rPr lang="en-GB" sz="4000" dirty="0"/>
              <a:t/>
            </a:r>
            <a:br>
              <a:rPr lang="en-GB" sz="4000" dirty="0"/>
            </a:br>
            <a:r>
              <a:rPr lang="en-GB" sz="4000" dirty="0" smtClean="0"/>
              <a:t/>
            </a:r>
            <a:br>
              <a:rPr lang="en-GB" sz="4000" dirty="0" smtClean="0"/>
            </a:br>
            <a:r>
              <a:rPr lang="en-GB" sz="3000" dirty="0"/>
              <a:t/>
            </a:r>
            <a:br>
              <a:rPr lang="en-GB" sz="3000" dirty="0"/>
            </a:br>
            <a:endParaRPr lang="en-GB" sz="3000" dirty="0"/>
          </a:p>
        </p:txBody>
      </p:sp>
      <p:sp>
        <p:nvSpPr>
          <p:cNvPr id="3" name="Subtitle 2"/>
          <p:cNvSpPr>
            <a:spLocks noGrp="1"/>
          </p:cNvSpPr>
          <p:nvPr>
            <p:ph type="subTitle" idx="1"/>
          </p:nvPr>
        </p:nvSpPr>
        <p:spPr>
          <a:xfrm>
            <a:off x="985913" y="5025117"/>
            <a:ext cx="10290265" cy="897754"/>
          </a:xfrm>
        </p:spPr>
        <p:txBody>
          <a:bodyPr/>
          <a:lstStyle/>
          <a:p>
            <a:pPr algn="ctr"/>
            <a:r>
              <a:rPr lang="en-GB" dirty="0"/>
              <a:t>Manuel </a:t>
            </a:r>
            <a:r>
              <a:rPr lang="en-GB" dirty="0" err="1" smtClean="0"/>
              <a:t>Palazuelos</a:t>
            </a:r>
            <a:r>
              <a:rPr lang="en-GB" dirty="0" smtClean="0"/>
              <a:t> </a:t>
            </a:r>
            <a:r>
              <a:rPr lang="en-GB" dirty="0" err="1" smtClean="0"/>
              <a:t>Martínez</a:t>
            </a:r>
            <a:endParaRPr lang="en-GB" dirty="0"/>
          </a:p>
          <a:p>
            <a:r>
              <a:rPr lang="en-GB" sz="2400" dirty="0" smtClean="0">
                <a:solidFill>
                  <a:schemeClr val="bg1"/>
                </a:solidFill>
              </a:rPr>
              <a:t>Team Leader, Smart Specialisation Platform, JRC, European Commission</a:t>
            </a:r>
            <a:endParaRPr lang="en-GB" sz="2400" dirty="0">
              <a:solidFill>
                <a:schemeClr val="bg1"/>
              </a:solidFill>
            </a:endParaRPr>
          </a:p>
        </p:txBody>
      </p:sp>
      <p:sp>
        <p:nvSpPr>
          <p:cNvPr id="5" name="Symbol zastępczy tekstu 4"/>
          <p:cNvSpPr>
            <a:spLocks noGrp="1"/>
          </p:cNvSpPr>
          <p:nvPr>
            <p:ph type="body" sz="quarter" idx="13"/>
          </p:nvPr>
        </p:nvSpPr>
        <p:spPr>
          <a:xfrm>
            <a:off x="6726996" y="1085234"/>
            <a:ext cx="5267202" cy="877455"/>
          </a:xfrm>
        </p:spPr>
        <p:txBody>
          <a:bodyPr/>
          <a:lstStyle/>
          <a:p>
            <a:r>
              <a:rPr lang="en-GB" i="0" dirty="0" smtClean="0"/>
              <a:t>29</a:t>
            </a:r>
            <a:r>
              <a:rPr lang="pl-PL" i="0" dirty="0" smtClean="0"/>
              <a:t>  </a:t>
            </a:r>
            <a:r>
              <a:rPr lang="pl-PL" i="0" dirty="0"/>
              <a:t>January 2021</a:t>
            </a:r>
          </a:p>
        </p:txBody>
      </p:sp>
    </p:spTree>
    <p:extLst>
      <p:ext uri="{BB962C8B-B14F-4D97-AF65-F5344CB8AC3E}">
        <p14:creationId xmlns:p14="http://schemas.microsoft.com/office/powerpoint/2010/main" val="27295066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The way out of the crisis and the role of S4 </a:t>
            </a:r>
            <a:endParaRPr lang="en-GB" dirty="0"/>
          </a:p>
        </p:txBody>
      </p:sp>
      <p:pic>
        <p:nvPicPr>
          <p:cNvPr id="2" name="Picture 1"/>
          <p:cNvPicPr>
            <a:picLocks noChangeAspect="1"/>
          </p:cNvPicPr>
          <p:nvPr/>
        </p:nvPicPr>
        <p:blipFill>
          <a:blip r:embed="rId2"/>
          <a:stretch>
            <a:fillRect/>
          </a:stretch>
        </p:blipFill>
        <p:spPr>
          <a:xfrm>
            <a:off x="1624732" y="2710590"/>
            <a:ext cx="8955872" cy="3388928"/>
          </a:xfrm>
          <a:prstGeom prst="rect">
            <a:avLst/>
          </a:prstGeom>
        </p:spPr>
      </p:pic>
      <p:sp>
        <p:nvSpPr>
          <p:cNvPr id="4" name="Rectangle 3"/>
          <p:cNvSpPr/>
          <p:nvPr/>
        </p:nvSpPr>
        <p:spPr>
          <a:xfrm>
            <a:off x="1624732" y="1632139"/>
            <a:ext cx="8955872" cy="1073809"/>
          </a:xfrm>
          <a:prstGeom prst="rect">
            <a:avLst/>
          </a:prstGeom>
          <a:solidFill>
            <a:schemeClr val="accent1">
              <a:alpha val="25000"/>
            </a:schemeClr>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solidFill>
                  <a:schemeClr val="tx2"/>
                </a:solidFill>
              </a:rPr>
              <a:t>We cannot exit the crisis by going back to where we stood before…</a:t>
            </a:r>
          </a:p>
          <a:p>
            <a:pPr algn="ctr"/>
            <a:r>
              <a:rPr lang="en-US" sz="2200" dirty="0">
                <a:solidFill>
                  <a:schemeClr val="tx2"/>
                </a:solidFill>
              </a:rPr>
              <a:t>…the only way out is through </a:t>
            </a:r>
            <a:r>
              <a:rPr lang="en-US" sz="2200" b="1" dirty="0">
                <a:solidFill>
                  <a:schemeClr val="tx2"/>
                </a:solidFill>
              </a:rPr>
              <a:t>new development </a:t>
            </a:r>
            <a:r>
              <a:rPr lang="en-US" sz="2200" b="1" dirty="0" smtClean="0">
                <a:solidFill>
                  <a:schemeClr val="tx2"/>
                </a:solidFill>
              </a:rPr>
              <a:t>paths</a:t>
            </a:r>
            <a:endParaRPr lang="en-US" sz="2200" b="1" dirty="0">
              <a:solidFill>
                <a:schemeClr val="tx2"/>
              </a:solidFill>
            </a:endParaRPr>
          </a:p>
        </p:txBody>
      </p:sp>
      <p:sp>
        <p:nvSpPr>
          <p:cNvPr id="12" name="Content Placeholder 1"/>
          <p:cNvSpPr txBox="1">
            <a:spLocks/>
          </p:cNvSpPr>
          <p:nvPr/>
        </p:nvSpPr>
        <p:spPr>
          <a:xfrm>
            <a:off x="6255657" y="2327885"/>
            <a:ext cx="4324947" cy="4041551"/>
          </a:xfrm>
          <a:prstGeom prst="rect">
            <a:avLst/>
          </a:prstGeom>
        </p:spPr>
        <p:txBody>
          <a:bodyPr/>
          <a:lstStyle>
            <a:lvl1pPr marL="228600" indent="-228600" algn="l" defTabSz="914400" rtl="0" eaLnBrk="1" latinLnBrk="0" hangingPunct="1">
              <a:lnSpc>
                <a:spcPct val="100000"/>
              </a:lnSpc>
              <a:spcBef>
                <a:spcPts val="0"/>
              </a:spcBef>
              <a:spcAft>
                <a:spcPts val="1800"/>
              </a:spcAft>
              <a:buClr>
                <a:srgbClr val="2B91C5"/>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dirty="0" smtClean="0"/>
          </a:p>
          <a:p>
            <a:pPr marL="0" indent="0">
              <a:buNone/>
            </a:pPr>
            <a:r>
              <a:rPr lang="en-US" sz="2200" dirty="0" smtClean="0"/>
              <a:t>Smart </a:t>
            </a:r>
            <a:r>
              <a:rPr lang="en-US" sz="2200" dirty="0"/>
              <a:t>Specialisation </a:t>
            </a:r>
            <a:r>
              <a:rPr lang="en-US" sz="2200" dirty="0" smtClean="0"/>
              <a:t>can </a:t>
            </a:r>
            <a:r>
              <a:rPr lang="en-US" sz="2200" dirty="0"/>
              <a:t>play a central role in </a:t>
            </a:r>
            <a:r>
              <a:rPr lang="en-US" sz="2200" b="1" dirty="0" smtClean="0"/>
              <a:t>discovering</a:t>
            </a:r>
            <a:r>
              <a:rPr lang="en-US" sz="2200" dirty="0" smtClean="0"/>
              <a:t> such paths…</a:t>
            </a:r>
          </a:p>
          <a:p>
            <a:pPr marL="0" indent="0">
              <a:buNone/>
            </a:pPr>
            <a:endParaRPr lang="en-US" sz="1800" dirty="0"/>
          </a:p>
          <a:p>
            <a:pPr marL="0" indent="0">
              <a:buNone/>
            </a:pPr>
            <a:r>
              <a:rPr lang="en-US" sz="2200" dirty="0" smtClean="0"/>
              <a:t>…</a:t>
            </a:r>
            <a:r>
              <a:rPr lang="en-US" sz="2200" u="sng" dirty="0" smtClean="0"/>
              <a:t>and support a more </a:t>
            </a:r>
            <a:r>
              <a:rPr lang="en-US" sz="2200" b="1" u="sng" dirty="0"/>
              <a:t>sustainable and inclusive </a:t>
            </a:r>
            <a:r>
              <a:rPr lang="en-US" sz="2200" u="sng" dirty="0" smtClean="0"/>
              <a:t>development</a:t>
            </a:r>
          </a:p>
          <a:p>
            <a:pPr marL="0" indent="0">
              <a:buNone/>
            </a:pPr>
            <a:endParaRPr lang="en-US" b="1" dirty="0"/>
          </a:p>
          <a:p>
            <a:pPr marL="0" indent="0">
              <a:buNone/>
            </a:pPr>
            <a:endParaRPr lang="en-GB" b="1" dirty="0"/>
          </a:p>
        </p:txBody>
      </p:sp>
    </p:spTree>
    <p:extLst>
      <p:ext uri="{BB962C8B-B14F-4D97-AF65-F5344CB8AC3E}">
        <p14:creationId xmlns:p14="http://schemas.microsoft.com/office/powerpoint/2010/main" val="9503414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2318" y="432301"/>
            <a:ext cx="10049838" cy="936625"/>
          </a:xfrm>
        </p:spPr>
        <p:txBody>
          <a:bodyPr/>
          <a:lstStyle/>
          <a:p>
            <a:pPr algn="ctr"/>
            <a:r>
              <a:rPr lang="en-GB" sz="2800" b="1" dirty="0" smtClean="0"/>
              <a:t>From S3 to S4: Smart </a:t>
            </a:r>
            <a:r>
              <a:rPr lang="en-GB" sz="2800" b="1" dirty="0"/>
              <a:t>Specialisation Strategies </a:t>
            </a:r>
            <a:r>
              <a:rPr lang="en-GB" sz="2800" b="1" dirty="0" smtClean="0"/>
              <a:t>for Sustainability (S4) </a:t>
            </a:r>
            <a:r>
              <a:rPr lang="en-GB" sz="2800" b="1" dirty="0"/>
              <a:t>for the Green Deal and SDGs</a:t>
            </a:r>
          </a:p>
        </p:txBody>
      </p:sp>
      <p:pic>
        <p:nvPicPr>
          <p:cNvPr id="4" name="Picture 5" descr="H:\My Documents\FP9\Communication\PPT for staff\56e83cbc2e221-full.jpg"/>
          <p:cNvPicPr>
            <a:picLocks noGrp="1" noChangeAspect="1" noChangeArrowheads="1"/>
          </p:cNvPicPr>
          <p:nvPr>
            <p:ph idx="1"/>
          </p:nvPr>
        </p:nvPicPr>
        <p:blipFill rotWithShape="1">
          <a:blip r:embed="rId3" cstate="print">
            <a:extLst>
              <a:ext uri="{28A0092B-C50C-407E-A947-70E740481C1C}">
                <a14:useLocalDpi xmlns:a14="http://schemas.microsoft.com/office/drawing/2010/main" val="0"/>
              </a:ext>
            </a:extLst>
          </a:blip>
          <a:srcRect t="13820" b="14993"/>
          <a:stretch/>
        </p:blipFill>
        <p:spPr bwMode="auto">
          <a:xfrm>
            <a:off x="8454560" y="1812591"/>
            <a:ext cx="2191533" cy="201565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87052" y="1901993"/>
            <a:ext cx="3664509" cy="2896613"/>
          </a:xfrm>
          <a:prstGeom prst="rect">
            <a:avLst/>
          </a:prstGeom>
        </p:spPr>
      </p:pic>
      <p:sp>
        <p:nvSpPr>
          <p:cNvPr id="6" name="TextBox 5"/>
          <p:cNvSpPr txBox="1"/>
          <p:nvPr/>
        </p:nvSpPr>
        <p:spPr>
          <a:xfrm>
            <a:off x="8224799" y="3739944"/>
            <a:ext cx="2263690" cy="2416046"/>
          </a:xfrm>
          <a:prstGeom prst="rect">
            <a:avLst/>
          </a:prstGeom>
          <a:noFill/>
        </p:spPr>
        <p:txBody>
          <a:bodyPr wrap="square" rtlCol="0">
            <a:spAutoFit/>
          </a:bodyPr>
          <a:lstStyle/>
          <a:p>
            <a:pPr algn="ctr"/>
            <a:r>
              <a:rPr lang="en-GB" sz="1600" dirty="0"/>
              <a:t>SDGS</a:t>
            </a:r>
          </a:p>
          <a:p>
            <a:endParaRPr lang="en-GB" sz="900" dirty="0"/>
          </a:p>
          <a:p>
            <a:r>
              <a:rPr lang="en-GB" sz="900" dirty="0"/>
              <a:t>6.  Clean water and sanitation</a:t>
            </a:r>
          </a:p>
          <a:p>
            <a:endParaRPr lang="en-GB" sz="900" dirty="0"/>
          </a:p>
          <a:p>
            <a:pPr marL="228600" indent="-228600">
              <a:buAutoNum type="arabicPeriod" startAt="7"/>
            </a:pPr>
            <a:r>
              <a:rPr lang="en-GB" sz="900" dirty="0"/>
              <a:t>Affordable and Clean Energy</a:t>
            </a:r>
          </a:p>
          <a:p>
            <a:endParaRPr lang="en-GB" sz="900" dirty="0"/>
          </a:p>
          <a:p>
            <a:r>
              <a:rPr lang="en-GB" sz="900" dirty="0"/>
              <a:t>11. Sustainable Cities and Communities</a:t>
            </a:r>
          </a:p>
          <a:p>
            <a:endParaRPr lang="en-GB" sz="900" dirty="0"/>
          </a:p>
          <a:p>
            <a:r>
              <a:rPr lang="en-GB" sz="900" dirty="0"/>
              <a:t>12. Responsible Consumption and Production</a:t>
            </a:r>
          </a:p>
          <a:p>
            <a:endParaRPr lang="en-GB" sz="900" dirty="0"/>
          </a:p>
          <a:p>
            <a:r>
              <a:rPr lang="en-GB" sz="900" dirty="0"/>
              <a:t>13. Climate Action</a:t>
            </a:r>
          </a:p>
          <a:p>
            <a:endParaRPr lang="en-GB" sz="900" dirty="0"/>
          </a:p>
          <a:p>
            <a:r>
              <a:rPr lang="en-GB" sz="900" dirty="0"/>
              <a:t>14. Life Below Water</a:t>
            </a:r>
          </a:p>
          <a:p>
            <a:endParaRPr lang="en-GB" sz="900" dirty="0"/>
          </a:p>
          <a:p>
            <a:r>
              <a:rPr lang="en-GB" sz="900" dirty="0"/>
              <a:t>15. Life on Land</a:t>
            </a:r>
          </a:p>
        </p:txBody>
      </p:sp>
      <p:pic>
        <p:nvPicPr>
          <p:cNvPr id="7" name="Picture 6"/>
          <p:cNvPicPr>
            <a:picLocks noChangeAspect="1"/>
          </p:cNvPicPr>
          <p:nvPr/>
        </p:nvPicPr>
        <p:blipFill rotWithShape="1">
          <a:blip r:embed="rId5" cstate="print">
            <a:extLst>
              <a:ext uri="{28A0092B-C50C-407E-A947-70E740481C1C}">
                <a14:useLocalDpi xmlns:a14="http://schemas.microsoft.com/office/drawing/2010/main" val="0"/>
              </a:ext>
            </a:extLst>
          </a:blip>
          <a:srcRect l="-22835" t="12201" r="26188" b="21650"/>
          <a:stretch/>
        </p:blipFill>
        <p:spPr>
          <a:xfrm>
            <a:off x="980570" y="1993427"/>
            <a:ext cx="3072340" cy="2805180"/>
          </a:xfrm>
          <a:prstGeom prst="rect">
            <a:avLst/>
          </a:prstGeom>
        </p:spPr>
      </p:pic>
      <p:sp>
        <p:nvSpPr>
          <p:cNvPr id="8" name="Right Arrow 7"/>
          <p:cNvSpPr/>
          <p:nvPr/>
        </p:nvSpPr>
        <p:spPr bwMode="auto">
          <a:xfrm>
            <a:off x="4106911" y="2747891"/>
            <a:ext cx="481989" cy="1080120"/>
          </a:xfrm>
          <a:prstGeom prst="rightArrow">
            <a:avLst/>
          </a:prstGeom>
          <a:solidFill>
            <a:schemeClr val="tx1"/>
          </a:solidFill>
          <a:ln>
            <a:solidFill>
              <a:schemeClr val="tx2"/>
            </a:solidFill>
          </a:ln>
          <a:effectLst/>
        </p:spPr>
        <p:txBody>
          <a:bodyPr vert="horz" wrap="square" lIns="91440" tIns="45720" rIns="91440" bIns="45720" numCol="1" rtlCol="0" anchor="ctr" anchorCtr="0" compatLnSpc="1">
            <a:prstTxWarp prst="textNoShape">
              <a:avLst/>
            </a:prstTxWarp>
          </a:bodyPr>
          <a:lstStyle/>
          <a:p>
            <a:pPr marL="3175" fontAlgn="base">
              <a:spcBef>
                <a:spcPct val="0"/>
              </a:spcBef>
              <a:spcAft>
                <a:spcPct val="0"/>
              </a:spcAft>
            </a:pPr>
            <a:endParaRPr lang="en-GB" sz="1200">
              <a:solidFill>
                <a:srgbClr val="0F5494"/>
              </a:solidFill>
              <a:latin typeface="Verdana" pitchFamily="34" charset="0"/>
            </a:endParaRPr>
          </a:p>
        </p:txBody>
      </p:sp>
      <p:sp>
        <p:nvSpPr>
          <p:cNvPr id="9" name="Right Arrow 8"/>
          <p:cNvSpPr/>
          <p:nvPr/>
        </p:nvSpPr>
        <p:spPr bwMode="auto">
          <a:xfrm>
            <a:off x="8054730" y="2820420"/>
            <a:ext cx="583381" cy="863574"/>
          </a:xfrm>
          <a:prstGeom prst="rightArrow">
            <a:avLst>
              <a:gd name="adj1" fmla="val 50000"/>
              <a:gd name="adj2" fmla="val 56676"/>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fontAlgn="base">
              <a:spcBef>
                <a:spcPct val="0"/>
              </a:spcBef>
              <a:spcAft>
                <a:spcPct val="0"/>
              </a:spcAft>
            </a:pPr>
            <a:endParaRPr lang="en-GB" sz="1200">
              <a:solidFill>
                <a:srgbClr val="0F5494"/>
              </a:solidFill>
              <a:latin typeface="Verdana" pitchFamily="34" charset="0"/>
            </a:endParaRPr>
          </a:p>
        </p:txBody>
      </p:sp>
      <p:sp>
        <p:nvSpPr>
          <p:cNvPr id="10" name="TextBox 9"/>
          <p:cNvSpPr txBox="1"/>
          <p:nvPr/>
        </p:nvSpPr>
        <p:spPr>
          <a:xfrm>
            <a:off x="1962315" y="5085185"/>
            <a:ext cx="1800200" cy="1323439"/>
          </a:xfrm>
          <a:prstGeom prst="rect">
            <a:avLst/>
          </a:prstGeom>
          <a:noFill/>
          <a:ln w="38100">
            <a:solidFill>
              <a:srgbClr val="FFC000"/>
            </a:solidFill>
          </a:ln>
        </p:spPr>
        <p:txBody>
          <a:bodyPr wrap="square" rtlCol="0">
            <a:spAutoFit/>
          </a:bodyPr>
          <a:lstStyle/>
          <a:p>
            <a:pPr algn="ctr"/>
            <a:r>
              <a:rPr lang="en-GB" sz="2000" b="1" dirty="0" smtClean="0"/>
              <a:t>S4 </a:t>
            </a:r>
            <a:r>
              <a:rPr lang="en-GB" sz="2000" b="1" dirty="0"/>
              <a:t>Countries, Regions,</a:t>
            </a:r>
          </a:p>
          <a:p>
            <a:pPr algn="ctr"/>
            <a:r>
              <a:rPr lang="en-GB" sz="2000" dirty="0"/>
              <a:t>Cities</a:t>
            </a:r>
            <a:endParaRPr lang="en-GB" sz="2000" b="1" dirty="0"/>
          </a:p>
        </p:txBody>
      </p:sp>
      <p:sp>
        <p:nvSpPr>
          <p:cNvPr id="11" name="TextBox 10"/>
          <p:cNvSpPr txBox="1"/>
          <p:nvPr/>
        </p:nvSpPr>
        <p:spPr>
          <a:xfrm>
            <a:off x="4388479" y="4869161"/>
            <a:ext cx="3530518" cy="1015663"/>
          </a:xfrm>
          <a:prstGeom prst="rect">
            <a:avLst/>
          </a:prstGeom>
          <a:noFill/>
          <a:ln w="38100">
            <a:solidFill>
              <a:srgbClr val="FFC000"/>
            </a:solidFill>
          </a:ln>
        </p:spPr>
        <p:txBody>
          <a:bodyPr wrap="square" rtlCol="0">
            <a:spAutoFit/>
          </a:bodyPr>
          <a:lstStyle/>
          <a:p>
            <a:pPr algn="ctr"/>
            <a:endParaRPr lang="en-GB" sz="2000" b="1" dirty="0"/>
          </a:p>
          <a:p>
            <a:pPr algn="ctr"/>
            <a:r>
              <a:rPr lang="en-GB" sz="2000" b="1" dirty="0"/>
              <a:t>The European Green Deal</a:t>
            </a:r>
          </a:p>
          <a:p>
            <a:pPr algn="ctr"/>
            <a:endParaRPr lang="en-GB" sz="2000" b="1" dirty="0"/>
          </a:p>
        </p:txBody>
      </p:sp>
      <p:sp>
        <p:nvSpPr>
          <p:cNvPr id="13" name="TextBox 12"/>
          <p:cNvSpPr txBox="1"/>
          <p:nvPr/>
        </p:nvSpPr>
        <p:spPr>
          <a:xfrm>
            <a:off x="8224799" y="3739945"/>
            <a:ext cx="2263690" cy="2554545"/>
          </a:xfrm>
          <a:prstGeom prst="rect">
            <a:avLst/>
          </a:prstGeom>
          <a:noFill/>
          <a:ln w="38100">
            <a:solidFill>
              <a:srgbClr val="FFC000"/>
            </a:solidFill>
          </a:ln>
        </p:spPr>
        <p:txBody>
          <a:bodyPr wrap="square" rtlCol="0">
            <a:spAutoFit/>
          </a:bodyPr>
          <a:lstStyle/>
          <a:p>
            <a:pPr algn="ctr"/>
            <a:endParaRPr lang="en-GB" sz="2000" b="1" dirty="0"/>
          </a:p>
          <a:p>
            <a:pPr algn="ctr"/>
            <a:endParaRPr lang="en-GB" sz="2000" dirty="0"/>
          </a:p>
          <a:p>
            <a:pPr algn="ctr"/>
            <a:endParaRPr lang="en-GB" sz="2000" b="1" dirty="0"/>
          </a:p>
          <a:p>
            <a:pPr algn="ctr"/>
            <a:endParaRPr lang="en-GB" sz="2000" dirty="0"/>
          </a:p>
          <a:p>
            <a:pPr algn="ctr"/>
            <a:endParaRPr lang="en-GB" sz="2000" b="1" dirty="0"/>
          </a:p>
          <a:p>
            <a:pPr algn="ctr"/>
            <a:endParaRPr lang="en-GB" sz="2000" dirty="0"/>
          </a:p>
          <a:p>
            <a:pPr algn="ctr"/>
            <a:endParaRPr lang="en-GB" sz="2000" b="1" dirty="0"/>
          </a:p>
          <a:p>
            <a:pPr algn="ctr"/>
            <a:endParaRPr lang="en-GB" sz="2000" b="1" dirty="0"/>
          </a:p>
        </p:txBody>
      </p:sp>
      <p:sp>
        <p:nvSpPr>
          <p:cNvPr id="12" name="TextBox 11"/>
          <p:cNvSpPr txBox="1"/>
          <p:nvPr/>
        </p:nvSpPr>
        <p:spPr>
          <a:xfrm>
            <a:off x="4347905" y="5915871"/>
            <a:ext cx="3571092" cy="1015663"/>
          </a:xfrm>
          <a:prstGeom prst="rect">
            <a:avLst/>
          </a:prstGeom>
          <a:noFill/>
          <a:ln w="38100">
            <a:solidFill>
              <a:srgbClr val="FFC000"/>
            </a:solidFill>
          </a:ln>
        </p:spPr>
        <p:txBody>
          <a:bodyPr wrap="square" rtlCol="0">
            <a:spAutoFit/>
          </a:bodyPr>
          <a:lstStyle/>
          <a:p>
            <a:pPr algn="ctr"/>
            <a:endParaRPr lang="en-GB" sz="2000" b="1" dirty="0"/>
          </a:p>
          <a:p>
            <a:pPr algn="ctr"/>
            <a:r>
              <a:rPr lang="en-GB" sz="2000" b="1" dirty="0"/>
              <a:t>The </a:t>
            </a:r>
            <a:r>
              <a:rPr lang="en-GB" sz="2000" b="1" dirty="0" smtClean="0"/>
              <a:t>Digital Transition</a:t>
            </a:r>
            <a:endParaRPr lang="en-GB" sz="2000" b="1" dirty="0"/>
          </a:p>
          <a:p>
            <a:pPr algn="ctr"/>
            <a:endParaRPr lang="en-GB" sz="2000" b="1" dirty="0"/>
          </a:p>
        </p:txBody>
      </p:sp>
    </p:spTree>
    <p:extLst>
      <p:ext uri="{BB962C8B-B14F-4D97-AF65-F5344CB8AC3E}">
        <p14:creationId xmlns:p14="http://schemas.microsoft.com/office/powerpoint/2010/main" val="5469640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lstStyle/>
          <a:p>
            <a:endParaRPr lang="en-GB" dirty="0"/>
          </a:p>
        </p:txBody>
      </p:sp>
      <p:sp>
        <p:nvSpPr>
          <p:cNvPr id="3" name="Content Placeholder 2"/>
          <p:cNvSpPr>
            <a:spLocks noGrp="1"/>
          </p:cNvSpPr>
          <p:nvPr>
            <p:ph sz="half" idx="13"/>
          </p:nvPr>
        </p:nvSpPr>
        <p:spPr/>
        <p:txBody>
          <a:bodyPr/>
          <a:lstStyle/>
          <a:p>
            <a:endParaRPr lang="en-GB"/>
          </a:p>
        </p:txBody>
      </p:sp>
      <p:sp>
        <p:nvSpPr>
          <p:cNvPr id="4" name="Content Placeholder 3"/>
          <p:cNvSpPr>
            <a:spLocks noGrp="1"/>
          </p:cNvSpPr>
          <p:nvPr>
            <p:ph sz="half" idx="15"/>
          </p:nvPr>
        </p:nvSpPr>
        <p:spPr/>
        <p:txBody>
          <a:bodyPr/>
          <a:lstStyle/>
          <a:p>
            <a:endParaRPr lang="en-GB"/>
          </a:p>
        </p:txBody>
      </p:sp>
      <p:sp>
        <p:nvSpPr>
          <p:cNvPr id="6" name="Rounded Rectangle 5"/>
          <p:cNvSpPr/>
          <p:nvPr/>
        </p:nvSpPr>
        <p:spPr>
          <a:xfrm rot="647156">
            <a:off x="2630258" y="2800873"/>
            <a:ext cx="1679426" cy="914740"/>
          </a:xfrm>
          <a:prstGeom prst="roundRect">
            <a:avLst/>
          </a:prstGeom>
          <a:solidFill>
            <a:schemeClr val="bg1"/>
          </a:solidFill>
          <a:ln w="2857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524" dirty="0">
                <a:solidFill>
                  <a:srgbClr val="093B37"/>
                </a:solidFill>
                <a:latin typeface="Verdana" panose="020B0604030504040204" pitchFamily="34" charset="0"/>
                <a:ea typeface="Verdana" panose="020B0604030504040204" pitchFamily="34" charset="0"/>
                <a:cs typeface="Verdana" panose="020B0604030504040204" pitchFamily="34" charset="0"/>
              </a:rPr>
              <a:t>Over 120 smart </a:t>
            </a:r>
            <a:r>
              <a:rPr lang="fr-FR" sz="1524" dirty="0" err="1">
                <a:solidFill>
                  <a:srgbClr val="093B37"/>
                </a:solidFill>
                <a:latin typeface="Verdana" panose="020B0604030504040204" pitchFamily="34" charset="0"/>
                <a:ea typeface="Verdana" panose="020B0604030504040204" pitchFamily="34" charset="0"/>
                <a:cs typeface="Verdana" panose="020B0604030504040204" pitchFamily="34" charset="0"/>
              </a:rPr>
              <a:t>specialisation</a:t>
            </a:r>
            <a:r>
              <a:rPr lang="fr-FR" sz="1524" dirty="0">
                <a:solidFill>
                  <a:srgbClr val="093B37"/>
                </a:solidFill>
                <a:latin typeface="Verdana" panose="020B0604030504040204" pitchFamily="34" charset="0"/>
                <a:ea typeface="Verdana" panose="020B0604030504040204" pitchFamily="34" charset="0"/>
                <a:cs typeface="Verdana" panose="020B0604030504040204" pitchFamily="34" charset="0"/>
              </a:rPr>
              <a:t> </a:t>
            </a:r>
            <a:r>
              <a:rPr lang="fr-FR" sz="1524" dirty="0" err="1">
                <a:solidFill>
                  <a:srgbClr val="093B37"/>
                </a:solidFill>
                <a:latin typeface="Verdana" panose="020B0604030504040204" pitchFamily="34" charset="0"/>
                <a:ea typeface="Verdana" panose="020B0604030504040204" pitchFamily="34" charset="0"/>
                <a:cs typeface="Verdana" panose="020B0604030504040204" pitchFamily="34" charset="0"/>
              </a:rPr>
              <a:t>strategies</a:t>
            </a:r>
            <a:endParaRPr lang="en-GB" sz="1524" dirty="0">
              <a:solidFill>
                <a:srgbClr val="093B37"/>
              </a:solidFill>
              <a:latin typeface="Verdana" panose="020B0604030504040204" pitchFamily="34" charset="0"/>
              <a:ea typeface="Verdana" panose="020B0604030504040204" pitchFamily="34" charset="0"/>
              <a:cs typeface="Verdana" panose="020B0604030504040204" pitchFamily="34" charset="0"/>
            </a:endParaRPr>
          </a:p>
        </p:txBody>
      </p:sp>
      <p:sp>
        <p:nvSpPr>
          <p:cNvPr id="7" name="Rounded Rectangle 6"/>
          <p:cNvSpPr/>
          <p:nvPr/>
        </p:nvSpPr>
        <p:spPr>
          <a:xfrm rot="20584950">
            <a:off x="7907031" y="3646661"/>
            <a:ext cx="2289848" cy="627250"/>
          </a:xfrm>
          <a:prstGeom prst="roundRect">
            <a:avLst/>
          </a:prstGeom>
          <a:solidFill>
            <a:schemeClr val="bg1"/>
          </a:solidFill>
          <a:ln w="2857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524" dirty="0" err="1">
                <a:solidFill>
                  <a:srgbClr val="093B37"/>
                </a:solidFill>
                <a:latin typeface="Verdana" panose="020B0604030504040204" pitchFamily="34" charset="0"/>
                <a:ea typeface="Verdana" panose="020B0604030504040204" pitchFamily="34" charset="0"/>
                <a:cs typeface="Verdana" panose="020B0604030504040204" pitchFamily="34" charset="0"/>
              </a:rPr>
              <a:t>Strong</a:t>
            </a:r>
            <a:r>
              <a:rPr lang="fr-FR" sz="1524" dirty="0">
                <a:solidFill>
                  <a:srgbClr val="093B37"/>
                </a:solidFill>
                <a:latin typeface="Verdana" panose="020B0604030504040204" pitchFamily="34" charset="0"/>
                <a:ea typeface="Verdana" panose="020B0604030504040204" pitchFamily="34" charset="0"/>
                <a:cs typeface="Verdana" panose="020B0604030504040204" pitchFamily="34" charset="0"/>
              </a:rPr>
              <a:t> </a:t>
            </a:r>
            <a:r>
              <a:rPr lang="fr-FR" sz="1524" dirty="0" err="1">
                <a:solidFill>
                  <a:srgbClr val="093B37"/>
                </a:solidFill>
                <a:latin typeface="Verdana" panose="020B0604030504040204" pitchFamily="34" charset="0"/>
                <a:ea typeface="Verdana" panose="020B0604030504040204" pitchFamily="34" charset="0"/>
                <a:cs typeface="Verdana" panose="020B0604030504040204" pitchFamily="34" charset="0"/>
              </a:rPr>
              <a:t>endorsement</a:t>
            </a:r>
            <a:r>
              <a:rPr lang="fr-FR" sz="1524" dirty="0">
                <a:solidFill>
                  <a:srgbClr val="093B37"/>
                </a:solidFill>
                <a:latin typeface="Verdana" panose="020B0604030504040204" pitchFamily="34" charset="0"/>
                <a:ea typeface="Verdana" panose="020B0604030504040204" pitchFamily="34" charset="0"/>
                <a:cs typeface="Verdana" panose="020B0604030504040204" pitchFamily="34" charset="0"/>
              </a:rPr>
              <a:t> by </a:t>
            </a:r>
            <a:r>
              <a:rPr lang="fr-FR" sz="1524" dirty="0" err="1">
                <a:solidFill>
                  <a:srgbClr val="093B37"/>
                </a:solidFill>
                <a:latin typeface="Verdana" panose="020B0604030504040204" pitchFamily="34" charset="0"/>
                <a:ea typeface="Verdana" panose="020B0604030504040204" pitchFamily="34" charset="0"/>
                <a:cs typeface="Verdana" panose="020B0604030504040204" pitchFamily="34" charset="0"/>
              </a:rPr>
              <a:t>policy-makers</a:t>
            </a:r>
            <a:endParaRPr lang="en-GB" sz="1524" dirty="0">
              <a:solidFill>
                <a:srgbClr val="093B37"/>
              </a:solidFill>
              <a:latin typeface="Verdana" panose="020B0604030504040204" pitchFamily="34" charset="0"/>
              <a:ea typeface="Verdana" panose="020B0604030504040204" pitchFamily="34" charset="0"/>
              <a:cs typeface="Verdana" panose="020B0604030504040204" pitchFamily="34" charset="0"/>
            </a:endParaRPr>
          </a:p>
        </p:txBody>
      </p:sp>
      <p:sp>
        <p:nvSpPr>
          <p:cNvPr id="8" name="Rounded Rectangle 7"/>
          <p:cNvSpPr/>
          <p:nvPr/>
        </p:nvSpPr>
        <p:spPr>
          <a:xfrm rot="536928">
            <a:off x="9770124" y="4038397"/>
            <a:ext cx="2282960" cy="630688"/>
          </a:xfrm>
          <a:prstGeom prst="roundRect">
            <a:avLst/>
          </a:prstGeom>
          <a:solidFill>
            <a:schemeClr val="bg1"/>
          </a:solidFill>
          <a:ln w="2857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524" dirty="0">
                <a:solidFill>
                  <a:srgbClr val="093B37"/>
                </a:solidFill>
                <a:latin typeface="Verdana" panose="020B0604030504040204" pitchFamily="34" charset="0"/>
                <a:ea typeface="Verdana" panose="020B0604030504040204" pitchFamily="34" charset="0"/>
                <a:cs typeface="Verdana" panose="020B0604030504040204" pitchFamily="34" charset="0"/>
              </a:rPr>
              <a:t>Scientific impact: </a:t>
            </a:r>
            <a:br>
              <a:rPr lang="en-GB" sz="1524" dirty="0">
                <a:solidFill>
                  <a:srgbClr val="093B37"/>
                </a:solidFill>
                <a:latin typeface="Verdana" panose="020B0604030504040204" pitchFamily="34" charset="0"/>
                <a:ea typeface="Verdana" panose="020B0604030504040204" pitchFamily="34" charset="0"/>
                <a:cs typeface="Verdana" panose="020B0604030504040204" pitchFamily="34" charset="0"/>
              </a:rPr>
            </a:br>
            <a:r>
              <a:rPr lang="en-GB" sz="1524" dirty="0">
                <a:solidFill>
                  <a:srgbClr val="093B37"/>
                </a:solidFill>
                <a:latin typeface="Verdana" panose="020B0604030504040204" pitchFamily="34" charset="0"/>
                <a:ea typeface="Verdana" panose="020B0604030504040204" pitchFamily="34" charset="0"/>
                <a:cs typeface="Verdana" panose="020B0604030504040204" pitchFamily="34" charset="0"/>
              </a:rPr>
              <a:t>25 publications/year</a:t>
            </a:r>
          </a:p>
        </p:txBody>
      </p:sp>
      <p:sp>
        <p:nvSpPr>
          <p:cNvPr id="9" name="Rounded Rectangle 8"/>
          <p:cNvSpPr/>
          <p:nvPr/>
        </p:nvSpPr>
        <p:spPr>
          <a:xfrm rot="20667235">
            <a:off x="5262789" y="3614309"/>
            <a:ext cx="2307653" cy="1202562"/>
          </a:xfrm>
          <a:prstGeom prst="roundRect">
            <a:avLst/>
          </a:prstGeom>
          <a:solidFill>
            <a:schemeClr val="bg1"/>
          </a:solidFill>
          <a:ln w="2857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524" dirty="0" err="1">
                <a:solidFill>
                  <a:srgbClr val="093B37"/>
                </a:solidFill>
                <a:latin typeface="Verdana" panose="020B0604030504040204" pitchFamily="34" charset="0"/>
                <a:ea typeface="Verdana" panose="020B0604030504040204" pitchFamily="34" charset="0"/>
                <a:cs typeface="Verdana" panose="020B0604030504040204" pitchFamily="34" charset="0"/>
              </a:rPr>
              <a:t>Strong</a:t>
            </a:r>
            <a:r>
              <a:rPr lang="fr-FR" sz="1524" dirty="0">
                <a:solidFill>
                  <a:srgbClr val="093B37"/>
                </a:solidFill>
                <a:latin typeface="Verdana" panose="020B0604030504040204" pitchFamily="34" charset="0"/>
                <a:ea typeface="Verdana" panose="020B0604030504040204" pitchFamily="34" charset="0"/>
                <a:cs typeface="Verdana" panose="020B0604030504040204" pitchFamily="34" charset="0"/>
              </a:rPr>
              <a:t> </a:t>
            </a:r>
            <a:r>
              <a:rPr lang="fr-FR" sz="1524" dirty="0" err="1">
                <a:solidFill>
                  <a:srgbClr val="093B37"/>
                </a:solidFill>
                <a:latin typeface="Verdana" panose="020B0604030504040204" pitchFamily="34" charset="0"/>
                <a:ea typeface="Verdana" panose="020B0604030504040204" pitchFamily="34" charset="0"/>
                <a:cs typeface="Verdana" panose="020B0604030504040204" pitchFamily="34" charset="0"/>
              </a:rPr>
              <a:t>political</a:t>
            </a:r>
            <a:r>
              <a:rPr lang="fr-FR" sz="1524" dirty="0">
                <a:solidFill>
                  <a:srgbClr val="093B37"/>
                </a:solidFill>
                <a:latin typeface="Verdana" panose="020B0604030504040204" pitchFamily="34" charset="0"/>
                <a:ea typeface="Verdana" panose="020B0604030504040204" pitchFamily="34" charset="0"/>
                <a:cs typeface="Verdana" panose="020B0604030504040204" pitchFamily="34" charset="0"/>
              </a:rPr>
              <a:t> </a:t>
            </a:r>
            <a:r>
              <a:rPr lang="fr-FR" sz="1524" dirty="0" err="1">
                <a:solidFill>
                  <a:srgbClr val="093B37"/>
                </a:solidFill>
                <a:latin typeface="Verdana" panose="020B0604030504040204" pitchFamily="34" charset="0"/>
                <a:ea typeface="Verdana" panose="020B0604030504040204" pitchFamily="34" charset="0"/>
                <a:cs typeface="Verdana" panose="020B0604030504040204" pitchFamily="34" charset="0"/>
              </a:rPr>
              <a:t>endorsement</a:t>
            </a:r>
            <a:r>
              <a:rPr lang="fr-FR" sz="1524" dirty="0">
                <a:solidFill>
                  <a:srgbClr val="093B37"/>
                </a:solidFill>
                <a:latin typeface="Verdana" panose="020B0604030504040204" pitchFamily="34" charset="0"/>
                <a:ea typeface="Verdana" panose="020B0604030504040204" pitchFamily="34" charset="0"/>
                <a:cs typeface="Verdana" panose="020B0604030504040204" pitchFamily="34" charset="0"/>
              </a:rPr>
              <a:t> at EU </a:t>
            </a:r>
            <a:r>
              <a:rPr lang="fr-FR" sz="1524" dirty="0" err="1">
                <a:solidFill>
                  <a:srgbClr val="093B37"/>
                </a:solidFill>
                <a:latin typeface="Verdana" panose="020B0604030504040204" pitchFamily="34" charset="0"/>
                <a:ea typeface="Verdana" panose="020B0604030504040204" pitchFamily="34" charset="0"/>
                <a:cs typeface="Verdana" panose="020B0604030504040204" pitchFamily="34" charset="0"/>
              </a:rPr>
              <a:t>level</a:t>
            </a:r>
            <a:r>
              <a:rPr lang="fr-FR" sz="1524" dirty="0">
                <a:solidFill>
                  <a:srgbClr val="093B37"/>
                </a:solidFill>
                <a:latin typeface="Verdana" panose="020B0604030504040204" pitchFamily="34" charset="0"/>
                <a:ea typeface="Verdana" panose="020B0604030504040204" pitchFamily="34" charset="0"/>
                <a:cs typeface="Verdana" panose="020B0604030504040204" pitchFamily="34" charset="0"/>
              </a:rPr>
              <a:t> (COM, EP, Council, </a:t>
            </a:r>
            <a:r>
              <a:rPr lang="fr-FR" sz="1524" dirty="0" err="1">
                <a:solidFill>
                  <a:srgbClr val="093B37"/>
                </a:solidFill>
                <a:latin typeface="Verdana" panose="020B0604030504040204" pitchFamily="34" charset="0"/>
                <a:ea typeface="Verdana" panose="020B0604030504040204" pitchFamily="34" charset="0"/>
                <a:cs typeface="Verdana" panose="020B0604030504040204" pitchFamily="34" charset="0"/>
              </a:rPr>
              <a:t>CoR</a:t>
            </a:r>
            <a:r>
              <a:rPr lang="fr-FR" sz="1524" dirty="0">
                <a:solidFill>
                  <a:srgbClr val="093B37"/>
                </a:solidFill>
                <a:latin typeface="Verdana" panose="020B0604030504040204" pitchFamily="34" charset="0"/>
                <a:ea typeface="Verdana" panose="020B0604030504040204" pitchFamily="34" charset="0"/>
                <a:cs typeface="Verdana" panose="020B0604030504040204" pitchFamily="34" charset="0"/>
              </a:rPr>
              <a:t>)</a:t>
            </a:r>
            <a:endParaRPr lang="en-GB" sz="1524" dirty="0">
              <a:solidFill>
                <a:srgbClr val="093B37"/>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Rounded Rectangle 9"/>
          <p:cNvSpPr/>
          <p:nvPr/>
        </p:nvSpPr>
        <p:spPr>
          <a:xfrm rot="21121937">
            <a:off x="2535687" y="3912865"/>
            <a:ext cx="1655826" cy="2223648"/>
          </a:xfrm>
          <a:prstGeom prst="roundRect">
            <a:avLst/>
          </a:prstGeom>
          <a:solidFill>
            <a:schemeClr val="bg1"/>
          </a:solidFill>
          <a:ln w="2857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524" dirty="0">
                <a:solidFill>
                  <a:srgbClr val="093B37"/>
                </a:solidFill>
                <a:latin typeface="Verdana" panose="020B0604030504040204" pitchFamily="34" charset="0"/>
                <a:ea typeface="Verdana" panose="020B0604030504040204" pitchFamily="34" charset="0"/>
                <a:cs typeface="Verdana" panose="020B0604030504040204" pitchFamily="34" charset="0"/>
              </a:rPr>
              <a:t>Around </a:t>
            </a:r>
            <a:r>
              <a:rPr lang="en-GB" sz="1524" dirty="0" smtClean="0">
                <a:solidFill>
                  <a:srgbClr val="093B37"/>
                </a:solidFill>
                <a:latin typeface="Verdana" panose="020B0604030504040204" pitchFamily="34" charset="0"/>
                <a:ea typeface="Verdana" panose="020B0604030504040204" pitchFamily="34" charset="0"/>
                <a:cs typeface="Verdana" panose="020B0604030504040204" pitchFamily="34" charset="0"/>
              </a:rPr>
              <a:t>35 </a:t>
            </a:r>
            <a:r>
              <a:rPr lang="en-GB" sz="1524" dirty="0">
                <a:solidFill>
                  <a:srgbClr val="093B37"/>
                </a:solidFill>
                <a:latin typeface="Verdana" panose="020B0604030504040204" pitchFamily="34" charset="0"/>
                <a:ea typeface="Verdana" panose="020B0604030504040204" pitchFamily="34" charset="0"/>
                <a:cs typeface="Verdana" panose="020B0604030504040204" pitchFamily="34" charset="0"/>
              </a:rPr>
              <a:t>partnerships, 187 </a:t>
            </a:r>
            <a:r>
              <a:rPr lang="en-GB" sz="1524" dirty="0" smtClean="0">
                <a:solidFill>
                  <a:srgbClr val="093B37"/>
                </a:solidFill>
                <a:latin typeface="Verdana" panose="020B0604030504040204" pitchFamily="34" charset="0"/>
                <a:ea typeface="Verdana" panose="020B0604030504040204" pitchFamily="34" charset="0"/>
                <a:cs typeface="Verdana" panose="020B0604030504040204" pitchFamily="34" charset="0"/>
              </a:rPr>
              <a:t>regions and 33 countries </a:t>
            </a:r>
            <a:r>
              <a:rPr lang="en-GB" sz="1524" dirty="0">
                <a:solidFill>
                  <a:srgbClr val="093B37"/>
                </a:solidFill>
                <a:latin typeface="Verdana" panose="020B0604030504040204" pitchFamily="34" charset="0"/>
                <a:ea typeface="Verdana" panose="020B0604030504040204" pitchFamily="34" charset="0"/>
                <a:cs typeface="Verdana" panose="020B0604030504040204" pitchFamily="34" charset="0"/>
              </a:rPr>
              <a:t>in the thematic platforms</a:t>
            </a:r>
          </a:p>
        </p:txBody>
      </p:sp>
      <p:sp>
        <p:nvSpPr>
          <p:cNvPr id="11" name="Rounded Rectangle 10"/>
          <p:cNvSpPr/>
          <p:nvPr/>
        </p:nvSpPr>
        <p:spPr>
          <a:xfrm>
            <a:off x="8850584" y="2417835"/>
            <a:ext cx="2264671" cy="886741"/>
          </a:xfrm>
          <a:prstGeom prst="roundRect">
            <a:avLst/>
          </a:prstGeom>
          <a:solidFill>
            <a:schemeClr val="bg1"/>
          </a:solidFill>
          <a:ln w="2857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524" dirty="0">
                <a:solidFill>
                  <a:srgbClr val="093B37"/>
                </a:solidFill>
                <a:latin typeface="Verdana" panose="020B0604030504040204" pitchFamily="34" charset="0"/>
                <a:ea typeface="Verdana" panose="020B0604030504040204" pitchFamily="34" charset="0"/>
                <a:cs typeface="Verdana" panose="020B0604030504040204" pitchFamily="34" charset="0"/>
              </a:rPr>
              <a:t>2017 EPSA best practice recognition</a:t>
            </a:r>
          </a:p>
        </p:txBody>
      </p:sp>
      <p:sp>
        <p:nvSpPr>
          <p:cNvPr id="12" name="Rounded Rectangle 11"/>
          <p:cNvSpPr/>
          <p:nvPr/>
        </p:nvSpPr>
        <p:spPr>
          <a:xfrm>
            <a:off x="4963664" y="2506721"/>
            <a:ext cx="2264671" cy="886741"/>
          </a:xfrm>
          <a:prstGeom prst="roundRect">
            <a:avLst/>
          </a:prstGeom>
          <a:solidFill>
            <a:schemeClr val="bg1"/>
          </a:solidFill>
          <a:ln w="2857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524" dirty="0">
                <a:solidFill>
                  <a:srgbClr val="093B37"/>
                </a:solidFill>
                <a:latin typeface="Verdana" panose="020B0604030504040204" pitchFamily="34" charset="0"/>
                <a:ea typeface="Verdana" panose="020B0604030504040204" pitchFamily="34" charset="0"/>
                <a:cs typeface="Verdana" panose="020B0604030504040204" pitchFamily="34" charset="0"/>
              </a:rPr>
              <a:t>2017 JRC award for excellence </a:t>
            </a:r>
          </a:p>
        </p:txBody>
      </p:sp>
      <p:sp>
        <p:nvSpPr>
          <p:cNvPr id="13" name="Rectangle 12"/>
          <p:cNvSpPr/>
          <p:nvPr/>
        </p:nvSpPr>
        <p:spPr>
          <a:xfrm>
            <a:off x="94682" y="1472455"/>
            <a:ext cx="3874354" cy="971804"/>
          </a:xfrm>
          <a:prstGeom prst="rect">
            <a:avLst/>
          </a:prstGeom>
          <a:solidFill>
            <a:schemeClr val="accent1">
              <a:lumMod val="60000"/>
              <a:lumOff val="40000"/>
            </a:schemeClr>
          </a:solidFill>
          <a:ln w="28575">
            <a:solidFill>
              <a:srgbClr val="0070C0"/>
            </a:solidFill>
          </a:ln>
        </p:spPr>
        <p:txBody>
          <a:bodyPr wrap="square">
            <a:spAutoFit/>
          </a:bodyPr>
          <a:lstStyle/>
          <a:p>
            <a:pPr algn="ctr"/>
            <a:r>
              <a:rPr lang="fr-FR" sz="1905" b="1" dirty="0">
                <a:solidFill>
                  <a:srgbClr val="093B37"/>
                </a:solidFill>
                <a:latin typeface="Verdana" panose="020B0604030504040204" pitchFamily="34" charset="0"/>
                <a:ea typeface="Verdana" panose="020B0604030504040204" pitchFamily="34" charset="0"/>
                <a:cs typeface="Verdana" panose="020B0604030504040204" pitchFamily="34" charset="0"/>
              </a:rPr>
              <a:t>The Smart </a:t>
            </a:r>
            <a:r>
              <a:rPr lang="fr-FR" sz="1905" b="1" dirty="0" err="1">
                <a:solidFill>
                  <a:srgbClr val="093B37"/>
                </a:solidFill>
                <a:latin typeface="Verdana" panose="020B0604030504040204" pitchFamily="34" charset="0"/>
                <a:ea typeface="Verdana" panose="020B0604030504040204" pitchFamily="34" charset="0"/>
                <a:cs typeface="Verdana" panose="020B0604030504040204" pitchFamily="34" charset="0"/>
              </a:rPr>
              <a:t>Specialisation</a:t>
            </a:r>
            <a:r>
              <a:rPr lang="fr-FR" sz="1905" b="1" dirty="0">
                <a:solidFill>
                  <a:srgbClr val="093B37"/>
                </a:solidFill>
                <a:latin typeface="Verdana" panose="020B0604030504040204" pitchFamily="34" charset="0"/>
                <a:ea typeface="Verdana" panose="020B0604030504040204" pitchFamily="34" charset="0"/>
                <a:cs typeface="Verdana" panose="020B0604030504040204" pitchFamily="34" charset="0"/>
              </a:rPr>
              <a:t> Platform, </a:t>
            </a:r>
            <a:r>
              <a:rPr lang="fr-FR" sz="1905" b="1" dirty="0" smtClean="0">
                <a:solidFill>
                  <a:srgbClr val="093B37"/>
                </a:solidFill>
                <a:latin typeface="Verdana" panose="020B0604030504040204" pitchFamily="34" charset="0"/>
                <a:ea typeface="Verdana" panose="020B0604030504040204" pitchFamily="34" charset="0"/>
                <a:cs typeface="Verdana" panose="020B0604030504040204" pitchFamily="34" charset="0"/>
              </a:rPr>
              <a:t>a </a:t>
            </a:r>
            <a:r>
              <a:rPr lang="fr-FR" sz="1905" b="1" dirty="0" err="1" smtClean="0">
                <a:solidFill>
                  <a:srgbClr val="093B37"/>
                </a:solidFill>
                <a:latin typeface="Verdana" panose="020B0604030504040204" pitchFamily="34" charset="0"/>
                <a:ea typeface="Verdana" panose="020B0604030504040204" pitchFamily="34" charset="0"/>
                <a:cs typeface="Verdana" panose="020B0604030504040204" pitchFamily="34" charset="0"/>
              </a:rPr>
              <a:t>decade</a:t>
            </a:r>
            <a:r>
              <a:rPr lang="fr-FR" sz="1905" b="1" dirty="0" smtClean="0">
                <a:solidFill>
                  <a:srgbClr val="093B37"/>
                </a:solidFill>
                <a:latin typeface="Verdana" panose="020B0604030504040204" pitchFamily="34" charset="0"/>
                <a:ea typeface="Verdana" panose="020B0604030504040204" pitchFamily="34" charset="0"/>
                <a:cs typeface="Verdana" panose="020B0604030504040204" pitchFamily="34" charset="0"/>
              </a:rPr>
              <a:t> of </a:t>
            </a:r>
            <a:r>
              <a:rPr lang="fr-FR" sz="1905" b="1" dirty="0" err="1" smtClean="0">
                <a:solidFill>
                  <a:srgbClr val="093B37"/>
                </a:solidFill>
                <a:latin typeface="Verdana" panose="020B0604030504040204" pitchFamily="34" charset="0"/>
                <a:ea typeface="Verdana" panose="020B0604030504040204" pitchFamily="34" charset="0"/>
                <a:cs typeface="Verdana" panose="020B0604030504040204" pitchFamily="34" charset="0"/>
              </a:rPr>
              <a:t>achievements</a:t>
            </a:r>
            <a:r>
              <a:rPr lang="fr-FR" sz="1905" b="1" dirty="0">
                <a:solidFill>
                  <a:srgbClr val="093B37"/>
                </a:solidFill>
                <a:latin typeface="Verdana" panose="020B0604030504040204" pitchFamily="34" charset="0"/>
                <a:ea typeface="Verdana" panose="020B0604030504040204" pitchFamily="34" charset="0"/>
                <a:cs typeface="Verdana" panose="020B0604030504040204" pitchFamily="34" charset="0"/>
              </a:rPr>
              <a:t>…</a:t>
            </a:r>
            <a:endParaRPr lang="en-GB" sz="1905" b="1" dirty="0">
              <a:solidFill>
                <a:srgbClr val="093B37"/>
              </a:solidFill>
              <a:latin typeface="Verdana" panose="020B0604030504040204" pitchFamily="34" charset="0"/>
              <a:ea typeface="Verdana" panose="020B0604030504040204" pitchFamily="34" charset="0"/>
              <a:cs typeface="Verdana" panose="020B0604030504040204" pitchFamily="34" charset="0"/>
            </a:endParaRPr>
          </a:p>
        </p:txBody>
      </p:sp>
      <p:sp>
        <p:nvSpPr>
          <p:cNvPr id="14" name="Rectangle 13"/>
          <p:cNvSpPr/>
          <p:nvPr/>
        </p:nvSpPr>
        <p:spPr>
          <a:xfrm>
            <a:off x="4108915" y="1480744"/>
            <a:ext cx="3756401" cy="948017"/>
          </a:xfrm>
          <a:prstGeom prst="rect">
            <a:avLst/>
          </a:prstGeom>
          <a:solidFill>
            <a:schemeClr val="accent1">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905" b="1" dirty="0">
                <a:solidFill>
                  <a:srgbClr val="093B37"/>
                </a:solidFill>
                <a:latin typeface="Verdana" panose="020B0604030504040204" pitchFamily="34" charset="0"/>
                <a:ea typeface="Verdana" panose="020B0604030504040204" pitchFamily="34" charset="0"/>
                <a:cs typeface="Verdana" panose="020B0604030504040204" pitchFamily="34" charset="0"/>
              </a:rPr>
              <a:t>… </a:t>
            </a:r>
            <a:r>
              <a:rPr lang="fr-FR" sz="1905" b="1" dirty="0" err="1">
                <a:solidFill>
                  <a:srgbClr val="093B37"/>
                </a:solidFill>
                <a:latin typeface="Verdana" panose="020B0604030504040204" pitchFamily="34" charset="0"/>
                <a:ea typeface="Verdana" panose="020B0604030504040204" pitchFamily="34" charset="0"/>
                <a:cs typeface="Verdana" panose="020B0604030504040204" pitchFamily="34" charset="0"/>
              </a:rPr>
              <a:t>rewarded</a:t>
            </a:r>
            <a:r>
              <a:rPr lang="fr-FR" sz="1905" b="1" dirty="0">
                <a:solidFill>
                  <a:srgbClr val="093B37"/>
                </a:solidFill>
                <a:latin typeface="Verdana" panose="020B0604030504040204" pitchFamily="34" charset="0"/>
                <a:ea typeface="Verdana" panose="020B0604030504040204" pitchFamily="34" charset="0"/>
                <a:cs typeface="Verdana" panose="020B0604030504040204" pitchFamily="34" charset="0"/>
              </a:rPr>
              <a:t> by </a:t>
            </a:r>
            <a:r>
              <a:rPr lang="fr-FR" sz="1905" b="1" dirty="0" err="1">
                <a:solidFill>
                  <a:srgbClr val="093B37"/>
                </a:solidFill>
                <a:latin typeface="Verdana" panose="020B0604030504040204" pitchFamily="34" charset="0"/>
                <a:ea typeface="Verdana" panose="020B0604030504040204" pitchFamily="34" charset="0"/>
                <a:cs typeface="Verdana" panose="020B0604030504040204" pitchFamily="34" charset="0"/>
              </a:rPr>
              <a:t>internal</a:t>
            </a:r>
            <a:r>
              <a:rPr lang="fr-FR" sz="1905" b="1" dirty="0">
                <a:solidFill>
                  <a:srgbClr val="093B37"/>
                </a:solidFill>
                <a:latin typeface="Verdana" panose="020B0604030504040204" pitchFamily="34" charset="0"/>
                <a:ea typeface="Verdana" panose="020B0604030504040204" pitchFamily="34" charset="0"/>
                <a:cs typeface="Verdana" panose="020B0604030504040204" pitchFamily="34" charset="0"/>
              </a:rPr>
              <a:t> </a:t>
            </a:r>
            <a:r>
              <a:rPr lang="fr-FR" sz="1905" b="1" dirty="0" err="1">
                <a:solidFill>
                  <a:srgbClr val="093B37"/>
                </a:solidFill>
                <a:latin typeface="Verdana" panose="020B0604030504040204" pitchFamily="34" charset="0"/>
                <a:ea typeface="Verdana" panose="020B0604030504040204" pitchFamily="34" charset="0"/>
                <a:cs typeface="Verdana" panose="020B0604030504040204" pitchFamily="34" charset="0"/>
              </a:rPr>
              <a:t>endorsement</a:t>
            </a:r>
            <a:r>
              <a:rPr lang="fr-FR" sz="1905" b="1" dirty="0">
                <a:solidFill>
                  <a:srgbClr val="093B37"/>
                </a:solidFill>
                <a:latin typeface="Verdana" panose="020B0604030504040204" pitchFamily="34" charset="0"/>
                <a:ea typeface="Verdana" panose="020B0604030504040204" pitchFamily="34" charset="0"/>
                <a:cs typeface="Verdana" panose="020B0604030504040204" pitchFamily="34" charset="0"/>
              </a:rPr>
              <a:t>…</a:t>
            </a:r>
            <a:endParaRPr lang="en-GB" sz="1905" b="1" dirty="0">
              <a:solidFill>
                <a:srgbClr val="093B37"/>
              </a:solidFill>
              <a:latin typeface="Verdana" panose="020B0604030504040204" pitchFamily="34" charset="0"/>
              <a:ea typeface="Verdana" panose="020B0604030504040204" pitchFamily="34" charset="0"/>
              <a:cs typeface="Verdana" panose="020B0604030504040204" pitchFamily="34" charset="0"/>
            </a:endParaRPr>
          </a:p>
        </p:txBody>
      </p:sp>
      <p:sp>
        <p:nvSpPr>
          <p:cNvPr id="15" name="Rectangle 14"/>
          <p:cNvSpPr/>
          <p:nvPr/>
        </p:nvSpPr>
        <p:spPr>
          <a:xfrm>
            <a:off x="8041494" y="1478647"/>
            <a:ext cx="4046749" cy="948017"/>
          </a:xfrm>
          <a:prstGeom prst="rect">
            <a:avLst/>
          </a:prstGeom>
          <a:solidFill>
            <a:schemeClr val="accent1">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905" b="1" dirty="0">
                <a:solidFill>
                  <a:srgbClr val="093B37"/>
                </a:solidFill>
                <a:latin typeface="Verdana" panose="020B0604030504040204" pitchFamily="34" charset="0"/>
                <a:ea typeface="Verdana" panose="020B0604030504040204" pitchFamily="34" charset="0"/>
                <a:cs typeface="Verdana" panose="020B0604030504040204" pitchFamily="34" charset="0"/>
              </a:rPr>
              <a:t>… and international recognition</a:t>
            </a:r>
            <a:endParaRPr lang="en-GB" sz="1905" b="1" dirty="0">
              <a:solidFill>
                <a:srgbClr val="093B37"/>
              </a:solidFill>
              <a:latin typeface="Verdana" panose="020B0604030504040204" pitchFamily="34" charset="0"/>
              <a:ea typeface="Verdana" panose="020B0604030504040204" pitchFamily="34" charset="0"/>
              <a:cs typeface="Verdana" panose="020B0604030504040204" pitchFamily="34" charset="0"/>
            </a:endParaRPr>
          </a:p>
        </p:txBody>
      </p:sp>
      <p:pic>
        <p:nvPicPr>
          <p:cNvPr id="1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41494" y="4831917"/>
            <a:ext cx="4046749" cy="20260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Rounded Rectangle 17"/>
          <p:cNvSpPr/>
          <p:nvPr/>
        </p:nvSpPr>
        <p:spPr>
          <a:xfrm rot="702552">
            <a:off x="4641048" y="5119916"/>
            <a:ext cx="2470779" cy="1401523"/>
          </a:xfrm>
          <a:prstGeom prst="roundRect">
            <a:avLst/>
          </a:prstGeom>
          <a:solidFill>
            <a:schemeClr val="bg1"/>
          </a:solidFill>
          <a:ln w="2857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524" dirty="0">
                <a:solidFill>
                  <a:srgbClr val="093B37"/>
                </a:solidFill>
                <a:latin typeface="Verdana" panose="020B0604030504040204" pitchFamily="34" charset="0"/>
                <a:ea typeface="Verdana" panose="020B0604030504040204" pitchFamily="34" charset="0"/>
                <a:cs typeface="Verdana" panose="020B0604030504040204" pitchFamily="34" charset="0"/>
              </a:rPr>
              <a:t>JRC </a:t>
            </a:r>
            <a:r>
              <a:rPr lang="fr-FR" sz="1524" dirty="0" err="1">
                <a:solidFill>
                  <a:srgbClr val="093B37"/>
                </a:solidFill>
                <a:latin typeface="Verdana" panose="020B0604030504040204" pitchFamily="34" charset="0"/>
                <a:ea typeface="Verdana" panose="020B0604030504040204" pitchFamily="34" charset="0"/>
                <a:cs typeface="Verdana" panose="020B0604030504040204" pitchFamily="34" charset="0"/>
              </a:rPr>
              <a:t>co</a:t>
            </a:r>
            <a:r>
              <a:rPr lang="fr-FR" sz="1524" dirty="0">
                <a:solidFill>
                  <a:srgbClr val="093B37"/>
                </a:solidFill>
                <a:latin typeface="Verdana" panose="020B0604030504040204" pitchFamily="34" charset="0"/>
                <a:ea typeface="Verdana" panose="020B0604030504040204" pitchFamily="34" charset="0"/>
                <a:cs typeface="Verdana" panose="020B0604030504040204" pitchFamily="34" charset="0"/>
              </a:rPr>
              <a:t>-lead in July 2017 Communication on </a:t>
            </a:r>
            <a:r>
              <a:rPr lang="en-GB" sz="1524" dirty="0">
                <a:solidFill>
                  <a:srgbClr val="093B37"/>
                </a:solidFill>
                <a:latin typeface="Verdana" panose="020B0604030504040204" pitchFamily="34" charset="0"/>
                <a:ea typeface="Verdana" panose="020B0604030504040204" pitchFamily="34" charset="0"/>
                <a:cs typeface="Verdana" panose="020B0604030504040204" pitchFamily="34" charset="0"/>
              </a:rPr>
              <a:t>"Strengthening Innovation in Europe's Regions"</a:t>
            </a:r>
          </a:p>
        </p:txBody>
      </p:sp>
      <p:pic>
        <p:nvPicPr>
          <p:cNvPr id="19" name="Picture 18"/>
          <p:cNvPicPr>
            <a:picLocks noChangeAspect="1"/>
          </p:cNvPicPr>
          <p:nvPr/>
        </p:nvPicPr>
        <p:blipFill>
          <a:blip r:embed="rId3"/>
          <a:stretch>
            <a:fillRect/>
          </a:stretch>
        </p:blipFill>
        <p:spPr>
          <a:xfrm>
            <a:off x="11817" y="2444259"/>
            <a:ext cx="2464855" cy="4420950"/>
          </a:xfrm>
          <a:prstGeom prst="rect">
            <a:avLst/>
          </a:prstGeom>
        </p:spPr>
      </p:pic>
      <p:sp>
        <p:nvSpPr>
          <p:cNvPr id="20" name="Tytuł 5"/>
          <p:cNvSpPr txBox="1">
            <a:spLocks/>
          </p:cNvSpPr>
          <p:nvPr/>
        </p:nvSpPr>
        <p:spPr>
          <a:xfrm>
            <a:off x="855168" y="414471"/>
            <a:ext cx="10263893" cy="782357"/>
          </a:xfrm>
          <a:prstGeom prst="rect">
            <a:avLst/>
          </a:prstGeom>
        </p:spPr>
        <p:txBody>
          <a:bodyPr vert="horz" lIns="91440" tIns="45720" rIns="91440" bIns="0" rtlCol="0" anchor="b" anchorCtr="0">
            <a:noAutofit/>
          </a:bodyPr>
          <a:lstStyle>
            <a:lvl1pPr algn="l" defTabSz="914400" rtl="0" eaLnBrk="1" latinLnBrk="0" hangingPunct="1">
              <a:lnSpc>
                <a:spcPct val="90000"/>
              </a:lnSpc>
              <a:spcBef>
                <a:spcPct val="0"/>
              </a:spcBef>
              <a:buNone/>
              <a:defRPr sz="3800" kern="1200">
                <a:solidFill>
                  <a:schemeClr val="tx2"/>
                </a:solidFill>
                <a:latin typeface="+mj-lt"/>
                <a:ea typeface="+mj-ea"/>
                <a:cs typeface="+mj-cs"/>
              </a:defRPr>
            </a:lvl1pPr>
          </a:lstStyle>
          <a:p>
            <a:pPr lvl="0">
              <a:buClr>
                <a:srgbClr val="F8CC29"/>
              </a:buClr>
            </a:pPr>
            <a:r>
              <a:rPr lang="en-GB" sz="4000" dirty="0" smtClean="0">
                <a:solidFill>
                  <a:srgbClr val="034EA2">
                    <a:lumMod val="75000"/>
                  </a:srgbClr>
                </a:solidFill>
                <a:latin typeface="Arial"/>
              </a:rPr>
              <a:t>3</a:t>
            </a:r>
            <a:r>
              <a:rPr kumimoji="0" lang="en-GB" sz="4000" b="0" i="0" u="none" strike="noStrike" kern="1200" cap="none" spc="0" normalizeH="0" baseline="0" noProof="0" dirty="0" smtClean="0">
                <a:ln>
                  <a:noFill/>
                </a:ln>
                <a:solidFill>
                  <a:srgbClr val="034EA2">
                    <a:lumMod val="75000"/>
                  </a:srgbClr>
                </a:solidFill>
                <a:effectLst/>
                <a:uLnTx/>
                <a:uFillTx/>
                <a:latin typeface="Arial"/>
                <a:ea typeface="+mj-ea"/>
                <a:cs typeface="+mj-cs"/>
              </a:rPr>
              <a:t>. The road so far –</a:t>
            </a:r>
            <a:r>
              <a:rPr kumimoji="0" lang="en-GB" sz="4000" b="0" i="0" u="none" strike="noStrike" kern="1200" cap="none" spc="0" normalizeH="0" noProof="0" dirty="0" smtClean="0">
                <a:ln>
                  <a:noFill/>
                </a:ln>
                <a:solidFill>
                  <a:srgbClr val="034EA2">
                    <a:lumMod val="75000"/>
                  </a:srgbClr>
                </a:solidFill>
                <a:effectLst/>
                <a:uLnTx/>
                <a:uFillTx/>
                <a:latin typeface="Arial"/>
                <a:ea typeface="+mj-ea"/>
                <a:cs typeface="+mj-cs"/>
              </a:rPr>
              <a:t> looking ahead</a:t>
            </a:r>
            <a:endParaRPr kumimoji="0" lang="en-GB" sz="4000" b="0" i="0" u="none" strike="noStrike" kern="1200" cap="none" spc="0" normalizeH="0" baseline="0" noProof="0" dirty="0">
              <a:ln>
                <a:noFill/>
              </a:ln>
              <a:solidFill>
                <a:srgbClr val="034EA2">
                  <a:lumMod val="75000"/>
                </a:srgbClr>
              </a:solidFill>
              <a:effectLst/>
              <a:uLnTx/>
              <a:uFillTx/>
              <a:latin typeface="Arial"/>
              <a:ea typeface="+mj-ea"/>
              <a:cs typeface="+mj-cs"/>
            </a:endParaRPr>
          </a:p>
        </p:txBody>
      </p:sp>
    </p:spTree>
    <p:extLst>
      <p:ext uri="{BB962C8B-B14F-4D97-AF65-F5344CB8AC3E}">
        <p14:creationId xmlns:p14="http://schemas.microsoft.com/office/powerpoint/2010/main" val="2576281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1000"/>
                                        <p:tgtEl>
                                          <p:spTgt spid="1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1000"/>
                                        <p:tgtEl>
                                          <p:spTgt spid="1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1000"/>
                                        <p:tgtEl>
                                          <p:spTgt spid="1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000"/>
                                        <p:tgtEl>
                                          <p:spTgt spid="15"/>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1000"/>
                                        <p:tgtEl>
                                          <p:spTgt spid="11"/>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1000"/>
                                        <p:tgtEl>
                                          <p:spTgt spid="7"/>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fade">
                                      <p:cBhvr>
                                        <p:cTn id="41" dur="1000"/>
                                        <p:tgtEl>
                                          <p:spTgt spid="8"/>
                                        </p:tgtEl>
                                      </p:cBhvr>
                                    </p:animEffect>
                                  </p:childTnLst>
                                </p:cTn>
                              </p:par>
                              <p:par>
                                <p:cTn id="42" presetID="10" presetClass="entr" presetSubtype="0" fill="hold" nodeType="with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fade">
                                      <p:cBhvr>
                                        <p:cTn id="44"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91772" y="1497899"/>
            <a:ext cx="10263893" cy="782357"/>
          </a:xfrm>
        </p:spPr>
        <p:txBody>
          <a:bodyPr/>
          <a:lstStyle/>
          <a:p>
            <a:pPr algn="ctr"/>
            <a:r>
              <a:rPr lang="en-US" dirty="0"/>
              <a:t>Smart </a:t>
            </a:r>
            <a:r>
              <a:rPr lang="en-US" dirty="0" err="1"/>
              <a:t>Specialisation</a:t>
            </a:r>
            <a:r>
              <a:rPr lang="en-US" dirty="0"/>
              <a:t> generates interest inside</a:t>
            </a:r>
            <a:r>
              <a:rPr lang="en-US" dirty="0" smtClean="0"/>
              <a:t>… </a:t>
            </a:r>
            <a:r>
              <a:rPr lang="en-US" dirty="0"/>
              <a:t>but also outside the EU: </a:t>
            </a:r>
            <a:r>
              <a:rPr lang="en-US" dirty="0" smtClean="0"/>
              <a:t/>
            </a:r>
            <a:br>
              <a:rPr lang="en-US" dirty="0" smtClean="0"/>
            </a:br>
            <a:r>
              <a:rPr lang="en-US" dirty="0" smtClean="0"/>
              <a:t>Smart </a:t>
            </a:r>
            <a:r>
              <a:rPr lang="en-US" dirty="0" err="1"/>
              <a:t>Specialisation</a:t>
            </a:r>
            <a:r>
              <a:rPr lang="en-US" dirty="0"/>
              <a:t> worldwide</a:t>
            </a:r>
            <a:br>
              <a:rPr lang="en-US" dirty="0"/>
            </a:br>
            <a:endParaRPr lang="en-GB"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130760">
            <a:off x="4382577" y="3815651"/>
            <a:ext cx="2287033" cy="25137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0505285">
            <a:off x="8725765" y="2214074"/>
            <a:ext cx="2710645" cy="14274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0838042">
            <a:off x="1452426" y="2258017"/>
            <a:ext cx="2231825" cy="2953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16200000">
            <a:off x="-1297894" y="3826896"/>
            <a:ext cx="3987372" cy="9505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386089">
            <a:off x="6767655" y="3623899"/>
            <a:ext cx="2050158" cy="26128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10" descr="H:\Desktop\Bogota region.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430624">
            <a:off x="1385018" y="4779456"/>
            <a:ext cx="2624705" cy="1479137"/>
          </a:xfrm>
          <a:prstGeom prst="rect">
            <a:avLst/>
          </a:prstGeom>
          <a:noFill/>
          <a:extLst>
            <a:ext uri="{909E8E84-426E-40DD-AFC4-6F175D3DCCD1}">
              <a14:hiddenFill xmlns:a14="http://schemas.microsoft.com/office/drawing/2010/main">
                <a:solidFill>
                  <a:srgbClr val="FFFFFF"/>
                </a:solidFill>
              </a14:hiddenFill>
            </a:ext>
          </a:extLst>
        </p:spPr>
      </p:pic>
      <p:pic>
        <p:nvPicPr>
          <p:cNvPr id="11" name="Marcador de contenido 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218144" y="3839670"/>
            <a:ext cx="2233654" cy="2377092"/>
          </a:xfrm>
          <a:prstGeom prst="rect">
            <a:avLst/>
          </a:prstGeom>
          <a:ln w="38100" cap="sq">
            <a:solidFill>
              <a:schemeClr val="bg1"/>
            </a:solidFill>
            <a:prstDash val="solid"/>
            <a:miter lim="800000"/>
          </a:ln>
          <a:effectLst>
            <a:outerShdw blurRad="50800" dist="38100" dir="2700000" algn="tl" rotWithShape="0">
              <a:srgbClr val="000000">
                <a:alpha val="43000"/>
              </a:srgbClr>
            </a:outerShdw>
          </a:effectLst>
        </p:spPr>
      </p:pic>
      <p:pic>
        <p:nvPicPr>
          <p:cNvPr id="12" name="Picture 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31716" y="2308466"/>
            <a:ext cx="3988752" cy="1531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118551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864824" y="1953052"/>
            <a:ext cx="9143999" cy="395829"/>
          </a:xfrm>
          <a:prstGeom prst="rect">
            <a:avLst/>
          </a:prstGeom>
        </p:spPr>
        <p:txBody>
          <a:bodyPr lIns="65981" tIns="32990" rIns="65981" bIns="32990"/>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lvl="2"/>
            <a:endParaRPr lang="en-GB" sz="2625" dirty="0">
              <a:solidFill>
                <a:schemeClr val="bg1"/>
              </a:solidFill>
              <a:latin typeface="Arial" charset="0"/>
              <a:ea typeface="Arial" charset="0"/>
              <a:cs typeface="Arial" charset="0"/>
            </a:endParaRPr>
          </a:p>
        </p:txBody>
      </p:sp>
      <p:sp>
        <p:nvSpPr>
          <p:cNvPr id="18" name="Rectangle 17"/>
          <p:cNvSpPr/>
          <p:nvPr/>
        </p:nvSpPr>
        <p:spPr>
          <a:xfrm>
            <a:off x="1864821" y="2540209"/>
            <a:ext cx="9079268" cy="285915"/>
          </a:xfrm>
          <a:prstGeom prst="rect">
            <a:avLst/>
          </a:prstGeom>
          <a:solidFill>
            <a:srgbClr val="20D2C5"/>
          </a:solidFill>
          <a:ln>
            <a:noFill/>
          </a:ln>
        </p:spPr>
        <p:txBody>
          <a:bodyPr wrap="square" lIns="65981" tIns="32990" rIns="65981" bIns="32990">
            <a:spAutoFit/>
          </a:bodyPr>
          <a:lstStyle/>
          <a:p>
            <a:pPr algn="ctr"/>
            <a:r>
              <a:rPr lang="en-GB" sz="1425" dirty="0">
                <a:solidFill>
                  <a:srgbClr val="093B37"/>
                </a:solidFill>
                <a:ea typeface="Verdana" panose="020B0604030504040204" pitchFamily="34" charset="0"/>
                <a:cs typeface="Verdana" panose="020B0604030504040204" pitchFamily="34" charset="0"/>
              </a:rPr>
              <a:t>The Smart Specialisation Platform</a:t>
            </a:r>
          </a:p>
        </p:txBody>
      </p:sp>
      <p:sp>
        <p:nvSpPr>
          <p:cNvPr id="4" name="Rectangle 3"/>
          <p:cNvSpPr/>
          <p:nvPr/>
        </p:nvSpPr>
        <p:spPr>
          <a:xfrm>
            <a:off x="1864822" y="5900028"/>
            <a:ext cx="7175108" cy="528289"/>
          </a:xfrm>
          <a:prstGeom prst="rect">
            <a:avLst/>
          </a:prstGeom>
        </p:spPr>
        <p:txBody>
          <a:bodyPr wrap="square" lIns="65981" tIns="32990" rIns="65981" bIns="32990">
            <a:spAutoFit/>
          </a:bodyPr>
          <a:lstStyle/>
          <a:p>
            <a:pPr algn="just"/>
            <a:r>
              <a:rPr lang="en-GB" sz="750" i="1" dirty="0"/>
              <a:t>Sources: European Commission; </a:t>
            </a:r>
            <a:r>
              <a:rPr lang="en-GB" sz="750" i="1" dirty="0">
                <a:solidFill>
                  <a:schemeClr val="tx1">
                    <a:lumMod val="50000"/>
                  </a:schemeClr>
                </a:solidFill>
                <a:ea typeface="Verdana" panose="020B0604030504040204" pitchFamily="34" charset="0"/>
                <a:cs typeface="Verdana" panose="020B0604030504040204" pitchFamily="34" charset="0"/>
                <a:hlinkClick r:id="rId3"/>
              </a:rPr>
              <a:t>https://www.raysgarageut.com/brake-repairs-sandy-ut</a:t>
            </a:r>
            <a:r>
              <a:rPr lang="en-GB" sz="750" i="1" dirty="0">
                <a:solidFill>
                  <a:schemeClr val="tx1">
                    <a:lumMod val="50000"/>
                  </a:schemeClr>
                </a:solidFill>
                <a:ea typeface="Verdana" panose="020B0604030504040204" pitchFamily="34" charset="0"/>
                <a:cs typeface="Verdana" panose="020B0604030504040204" pitchFamily="34" charset="0"/>
              </a:rPr>
              <a:t>, </a:t>
            </a:r>
            <a:r>
              <a:rPr lang="en-GB" sz="750" i="1" dirty="0">
                <a:solidFill>
                  <a:schemeClr val="tx1">
                    <a:lumMod val="50000"/>
                  </a:schemeClr>
                </a:solidFill>
                <a:ea typeface="Verdana" panose="020B0604030504040204" pitchFamily="34" charset="0"/>
                <a:cs typeface="Verdana" panose="020B0604030504040204" pitchFamily="34" charset="0"/>
                <a:hlinkClick r:id="rId4"/>
              </a:rPr>
              <a:t>https://www.alamy.com/stock-photo-sign-directions-support-help-tips-advice-guidance-assistance-105426309.html</a:t>
            </a:r>
            <a:r>
              <a:rPr lang="en-GB" sz="750" i="1" dirty="0">
                <a:solidFill>
                  <a:schemeClr val="tx1">
                    <a:lumMod val="50000"/>
                  </a:schemeClr>
                </a:solidFill>
                <a:ea typeface="Verdana" panose="020B0604030504040204" pitchFamily="34" charset="0"/>
                <a:cs typeface="Verdana" panose="020B0604030504040204" pitchFamily="34" charset="0"/>
              </a:rPr>
              <a:t>, </a:t>
            </a:r>
            <a:r>
              <a:rPr lang="en-GB" sz="750" i="1" dirty="0">
                <a:solidFill>
                  <a:schemeClr val="tx1">
                    <a:lumMod val="50000"/>
                  </a:schemeClr>
                </a:solidFill>
                <a:ea typeface="Verdana" panose="020B0604030504040204" pitchFamily="34" charset="0"/>
                <a:cs typeface="Verdana" panose="020B0604030504040204" pitchFamily="34" charset="0"/>
                <a:hlinkClick r:id="rId5"/>
              </a:rPr>
              <a:t>https://greeksoftinstitute.wordpress.com/2016/10/22/how-to-get-historical-data-for-futures-and-options/</a:t>
            </a:r>
            <a:r>
              <a:rPr lang="en-GB" sz="750" i="1" dirty="0">
                <a:solidFill>
                  <a:schemeClr val="tx1">
                    <a:lumMod val="50000"/>
                  </a:schemeClr>
                </a:solidFill>
                <a:ea typeface="Verdana" panose="020B0604030504040204" pitchFamily="34" charset="0"/>
                <a:cs typeface="Verdana" panose="020B0604030504040204" pitchFamily="34" charset="0"/>
              </a:rPr>
              <a:t>, </a:t>
            </a:r>
            <a:r>
              <a:rPr lang="en-GB" sz="750" i="1" dirty="0">
                <a:solidFill>
                  <a:schemeClr val="tx1">
                    <a:lumMod val="50000"/>
                  </a:schemeClr>
                </a:solidFill>
                <a:ea typeface="Verdana" panose="020B0604030504040204" pitchFamily="34" charset="0"/>
                <a:cs typeface="Verdana" panose="020B0604030504040204" pitchFamily="34" charset="0"/>
                <a:hlinkClick r:id="rId6"/>
              </a:rPr>
              <a:t>https://www.kpezakyn.gr/2017-18/</a:t>
            </a:r>
            <a:endParaRPr lang="en-GB" sz="750" i="1" dirty="0">
              <a:solidFill>
                <a:schemeClr val="tx1">
                  <a:lumMod val="50000"/>
                </a:schemeClr>
              </a:solidFill>
              <a:ea typeface="Verdana" panose="020B0604030504040204" pitchFamily="34" charset="0"/>
              <a:cs typeface="Verdana" panose="020B0604030504040204" pitchFamily="34" charset="0"/>
            </a:endParaRPr>
          </a:p>
          <a:p>
            <a:endParaRPr lang="en-GB" sz="750" i="1" dirty="0"/>
          </a:p>
          <a:p>
            <a:endParaRPr lang="en-GB" sz="750" dirty="0"/>
          </a:p>
        </p:txBody>
      </p:sp>
      <p:sp>
        <p:nvSpPr>
          <p:cNvPr id="26" name="Rounded Rectangle 25"/>
          <p:cNvSpPr/>
          <p:nvPr/>
        </p:nvSpPr>
        <p:spPr>
          <a:xfrm>
            <a:off x="3004420" y="3092815"/>
            <a:ext cx="6735342" cy="477456"/>
          </a:xfrm>
          <a:prstGeom prst="roundRect">
            <a:avLst/>
          </a:prstGeom>
          <a:ln/>
        </p:spPr>
        <p:style>
          <a:lnRef idx="1">
            <a:schemeClr val="accent6"/>
          </a:lnRef>
          <a:fillRef idx="3">
            <a:schemeClr val="accent6"/>
          </a:fillRef>
          <a:effectRef idx="2">
            <a:schemeClr val="accent6"/>
          </a:effectRef>
          <a:fontRef idx="minor">
            <a:schemeClr val="lt1"/>
          </a:fontRef>
        </p:style>
        <p:txBody>
          <a:bodyPr lIns="65981" tIns="32990" rIns="65981" bIns="32990" rtlCol="0" anchor="ctr"/>
          <a:lstStyle/>
          <a:p>
            <a:pPr algn="ctr"/>
            <a:r>
              <a:rPr lang="en-GB" sz="1400" dirty="0">
                <a:solidFill>
                  <a:schemeClr val="tx1"/>
                </a:solidFill>
                <a:latin typeface="Verdana" panose="020B0604030504040204" pitchFamily="34" charset="0"/>
                <a:ea typeface="Verdana" panose="020B0604030504040204" pitchFamily="34" charset="0"/>
                <a:cs typeface="Verdana" panose="020B0604030504040204" pitchFamily="34" charset="0"/>
              </a:rPr>
              <a:t>Mission: to accompany national and regional policy-makers </a:t>
            </a:r>
          </a:p>
        </p:txBody>
      </p:sp>
      <p:pic>
        <p:nvPicPr>
          <p:cNvPr id="36" name="Picture 5"/>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447764" y="4986759"/>
            <a:ext cx="1042211" cy="3775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7" name="Picture 6"/>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447764" y="4542892"/>
            <a:ext cx="1042210" cy="4416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8" name="Picture 7"/>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9443524" y="5365869"/>
            <a:ext cx="1039127" cy="4402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9" name="Rounded Rectangle 38"/>
          <p:cNvSpPr/>
          <p:nvPr/>
        </p:nvSpPr>
        <p:spPr>
          <a:xfrm>
            <a:off x="8321037" y="4041169"/>
            <a:ext cx="2168936" cy="477456"/>
          </a:xfrm>
          <a:prstGeom prst="roundRect">
            <a:avLst/>
          </a:prstGeom>
          <a:solidFill>
            <a:schemeClr val="accent6">
              <a:lumMod val="60000"/>
              <a:lumOff val="40000"/>
            </a:schemeClr>
          </a:solidFill>
          <a:ln/>
        </p:spPr>
        <p:style>
          <a:lnRef idx="1">
            <a:schemeClr val="accent6"/>
          </a:lnRef>
          <a:fillRef idx="3">
            <a:schemeClr val="accent6"/>
          </a:fillRef>
          <a:effectRef idx="2">
            <a:schemeClr val="accent6"/>
          </a:effectRef>
          <a:fontRef idx="minor">
            <a:schemeClr val="lt1"/>
          </a:fontRef>
        </p:style>
        <p:txBody>
          <a:bodyPr lIns="65981" tIns="32990" rIns="65981" bIns="32990" rtlCol="0" anchor="ctr"/>
          <a:lstStyle/>
          <a:p>
            <a:pPr algn="ctr"/>
            <a:r>
              <a:rPr lang="en-GB" sz="1050" dirty="0">
                <a:solidFill>
                  <a:schemeClr val="tx1"/>
                </a:solidFill>
                <a:latin typeface="Verdana" panose="020B0604030504040204" pitchFamily="34" charset="0"/>
                <a:ea typeface="Verdana" panose="020B0604030504040204" pitchFamily="34" charset="0"/>
                <a:cs typeface="Verdana" panose="020B0604030504040204" pitchFamily="34" charset="0"/>
              </a:rPr>
              <a:t>         </a:t>
            </a:r>
          </a:p>
        </p:txBody>
      </p:sp>
      <p:sp>
        <p:nvSpPr>
          <p:cNvPr id="40" name="Right Arrow 39"/>
          <p:cNvSpPr/>
          <p:nvPr/>
        </p:nvSpPr>
        <p:spPr>
          <a:xfrm rot="7434645">
            <a:off x="3914156" y="3682252"/>
            <a:ext cx="478516" cy="213253"/>
          </a:xfrm>
          <a:prstGeom prst="rightArrow">
            <a:avLst/>
          </a:prstGeom>
          <a:solidFill>
            <a:srgbClr val="093B37"/>
          </a:solidFill>
          <a:ln>
            <a:noFill/>
          </a:ln>
          <a:effectLst/>
        </p:spPr>
        <p:style>
          <a:lnRef idx="1">
            <a:schemeClr val="accent1"/>
          </a:lnRef>
          <a:fillRef idx="3">
            <a:schemeClr val="accent1"/>
          </a:fillRef>
          <a:effectRef idx="2">
            <a:schemeClr val="accent1"/>
          </a:effectRef>
          <a:fontRef idx="minor">
            <a:schemeClr val="lt1"/>
          </a:fontRef>
        </p:style>
        <p:txBody>
          <a:bodyPr lIns="65981" tIns="32990" rIns="65981" bIns="32990" rtlCol="0" anchor="ctr"/>
          <a:lstStyle/>
          <a:p>
            <a:pPr algn="ctr"/>
            <a:endParaRPr lang="en-GB" sz="5700"/>
          </a:p>
        </p:txBody>
      </p:sp>
      <p:sp>
        <p:nvSpPr>
          <p:cNvPr id="41" name="Rounded Rectangle 40"/>
          <p:cNvSpPr/>
          <p:nvPr/>
        </p:nvSpPr>
        <p:spPr>
          <a:xfrm>
            <a:off x="8333428" y="4592906"/>
            <a:ext cx="1114336" cy="233711"/>
          </a:xfrm>
          <a:prstGeom prst="roundRect">
            <a:avLst/>
          </a:prstGeom>
          <a:solidFill>
            <a:schemeClr val="accent6">
              <a:lumMod val="40000"/>
              <a:lumOff val="60000"/>
            </a:schemeClr>
          </a:solidFill>
          <a:ln/>
        </p:spPr>
        <p:style>
          <a:lnRef idx="1">
            <a:schemeClr val="accent6"/>
          </a:lnRef>
          <a:fillRef idx="3">
            <a:schemeClr val="accent6"/>
          </a:fillRef>
          <a:effectRef idx="2">
            <a:schemeClr val="accent6"/>
          </a:effectRef>
          <a:fontRef idx="minor">
            <a:schemeClr val="lt1"/>
          </a:fontRef>
        </p:style>
        <p:txBody>
          <a:bodyPr lIns="65981" tIns="32990" rIns="65981" bIns="32990" rtlCol="0" anchor="ctr"/>
          <a:lstStyle/>
          <a:p>
            <a:pPr algn="ctr"/>
            <a:r>
              <a:rPr lang="en-GB" sz="1125" dirty="0" err="1">
                <a:solidFill>
                  <a:schemeClr val="tx1"/>
                </a:solidFill>
                <a:latin typeface="Verdana" panose="020B0604030504040204" pitchFamily="34" charset="0"/>
                <a:ea typeface="Verdana" panose="020B0604030504040204" pitchFamily="34" charset="0"/>
                <a:cs typeface="Verdana" panose="020B0604030504040204" pitchFamily="34" charset="0"/>
              </a:rPr>
              <a:t>Agri</a:t>
            </a:r>
            <a:r>
              <a:rPr lang="en-GB" sz="1125" dirty="0">
                <a:solidFill>
                  <a:schemeClr val="tx1"/>
                </a:solidFill>
                <a:latin typeface="Verdana" panose="020B0604030504040204" pitchFamily="34" charset="0"/>
                <a:ea typeface="Verdana" panose="020B0604030504040204" pitchFamily="34" charset="0"/>
                <a:cs typeface="Verdana" panose="020B0604030504040204" pitchFamily="34" charset="0"/>
              </a:rPr>
              <a:t>-food</a:t>
            </a:r>
          </a:p>
        </p:txBody>
      </p:sp>
      <p:sp>
        <p:nvSpPr>
          <p:cNvPr id="42" name="Rounded Rectangle 41"/>
          <p:cNvSpPr/>
          <p:nvPr/>
        </p:nvSpPr>
        <p:spPr>
          <a:xfrm>
            <a:off x="8333428" y="4984585"/>
            <a:ext cx="1114335" cy="233711"/>
          </a:xfrm>
          <a:prstGeom prst="roundRect">
            <a:avLst/>
          </a:prstGeom>
          <a:solidFill>
            <a:schemeClr val="accent6">
              <a:lumMod val="40000"/>
              <a:lumOff val="60000"/>
            </a:schemeClr>
          </a:solidFill>
          <a:ln/>
        </p:spPr>
        <p:style>
          <a:lnRef idx="1">
            <a:schemeClr val="accent6"/>
          </a:lnRef>
          <a:fillRef idx="3">
            <a:schemeClr val="accent6"/>
          </a:fillRef>
          <a:effectRef idx="2">
            <a:schemeClr val="accent6"/>
          </a:effectRef>
          <a:fontRef idx="minor">
            <a:schemeClr val="lt1"/>
          </a:fontRef>
        </p:style>
        <p:txBody>
          <a:bodyPr lIns="65981" tIns="32990" rIns="65981" bIns="32990" rtlCol="0" anchor="ctr"/>
          <a:lstStyle/>
          <a:p>
            <a:pPr algn="ctr"/>
            <a:r>
              <a:rPr lang="en-GB" sz="1125" dirty="0">
                <a:solidFill>
                  <a:schemeClr val="tx1"/>
                </a:solidFill>
                <a:latin typeface="Verdana" panose="020B0604030504040204" pitchFamily="34" charset="0"/>
                <a:ea typeface="Verdana" panose="020B0604030504040204" pitchFamily="34" charset="0"/>
                <a:cs typeface="Verdana" panose="020B0604030504040204" pitchFamily="34" charset="0"/>
              </a:rPr>
              <a:t>Energy</a:t>
            </a:r>
          </a:p>
        </p:txBody>
      </p:sp>
      <p:sp>
        <p:nvSpPr>
          <p:cNvPr id="43" name="Rounded Rectangle 42"/>
          <p:cNvSpPr/>
          <p:nvPr/>
        </p:nvSpPr>
        <p:spPr>
          <a:xfrm>
            <a:off x="8333428" y="5365868"/>
            <a:ext cx="1114335" cy="333248"/>
          </a:xfrm>
          <a:prstGeom prst="roundRect">
            <a:avLst/>
          </a:prstGeom>
          <a:solidFill>
            <a:schemeClr val="accent6">
              <a:lumMod val="40000"/>
              <a:lumOff val="60000"/>
            </a:schemeClr>
          </a:solidFill>
          <a:ln/>
        </p:spPr>
        <p:style>
          <a:lnRef idx="1">
            <a:schemeClr val="accent6"/>
          </a:lnRef>
          <a:fillRef idx="3">
            <a:schemeClr val="accent6"/>
          </a:fillRef>
          <a:effectRef idx="2">
            <a:schemeClr val="accent6"/>
          </a:effectRef>
          <a:fontRef idx="minor">
            <a:schemeClr val="lt1"/>
          </a:fontRef>
        </p:style>
        <p:txBody>
          <a:bodyPr lIns="65981" tIns="32990" rIns="65981" bIns="32990" rtlCol="0" anchor="ctr"/>
          <a:lstStyle/>
          <a:p>
            <a:pPr algn="ctr"/>
            <a:r>
              <a:rPr lang="en-GB" sz="900" dirty="0">
                <a:solidFill>
                  <a:schemeClr val="tx1"/>
                </a:solidFill>
                <a:latin typeface="Verdana" panose="020B0604030504040204" pitchFamily="34" charset="0"/>
                <a:ea typeface="Verdana" panose="020B0604030504040204" pitchFamily="34" charset="0"/>
                <a:cs typeface="Verdana" panose="020B0604030504040204" pitchFamily="34" charset="0"/>
              </a:rPr>
              <a:t>Industrial modernisation</a:t>
            </a:r>
          </a:p>
        </p:txBody>
      </p:sp>
      <p:sp>
        <p:nvSpPr>
          <p:cNvPr id="24" name="Right Arrow 23"/>
          <p:cNvSpPr/>
          <p:nvPr/>
        </p:nvSpPr>
        <p:spPr>
          <a:xfrm rot="3205135">
            <a:off x="8800672" y="3679813"/>
            <a:ext cx="478516" cy="213253"/>
          </a:xfrm>
          <a:prstGeom prst="rightArrow">
            <a:avLst/>
          </a:prstGeom>
          <a:solidFill>
            <a:srgbClr val="093B37"/>
          </a:solidFill>
          <a:ln>
            <a:noFill/>
          </a:ln>
          <a:effectLst/>
        </p:spPr>
        <p:style>
          <a:lnRef idx="1">
            <a:schemeClr val="accent1"/>
          </a:lnRef>
          <a:fillRef idx="3">
            <a:schemeClr val="accent1"/>
          </a:fillRef>
          <a:effectRef idx="2">
            <a:schemeClr val="accent1"/>
          </a:effectRef>
          <a:fontRef idx="minor">
            <a:schemeClr val="lt1"/>
          </a:fontRef>
        </p:style>
        <p:txBody>
          <a:bodyPr lIns="65981" tIns="32990" rIns="65981" bIns="32990" rtlCol="0" anchor="ctr"/>
          <a:lstStyle/>
          <a:p>
            <a:pPr algn="ctr"/>
            <a:endParaRPr lang="en-GB" sz="5700"/>
          </a:p>
        </p:txBody>
      </p:sp>
      <p:sp>
        <p:nvSpPr>
          <p:cNvPr id="28" name="TextBox 27"/>
          <p:cNvSpPr txBox="1"/>
          <p:nvPr/>
        </p:nvSpPr>
        <p:spPr>
          <a:xfrm>
            <a:off x="2628070" y="4775119"/>
            <a:ext cx="2211980" cy="161583"/>
          </a:xfrm>
          <a:prstGeom prst="rect">
            <a:avLst/>
          </a:prstGeom>
          <a:noFill/>
        </p:spPr>
        <p:txBody>
          <a:bodyPr wrap="square" lIns="0" tIns="0" rIns="0" bIns="0" rtlCol="0">
            <a:spAutoFit/>
          </a:bodyPr>
          <a:lstStyle/>
          <a:p>
            <a:pPr algn="just" defTabSz="659184">
              <a:buClr>
                <a:srgbClr val="093B37"/>
              </a:buClr>
            </a:pPr>
            <a:endParaRPr lang="en-GB" sz="1050" dirty="0">
              <a:solidFill>
                <a:srgbClr val="093B37"/>
              </a:solidFill>
              <a:latin typeface="Verdana"/>
              <a:ea typeface="ＭＳ Ｐゴシック"/>
            </a:endParaRPr>
          </a:p>
        </p:txBody>
      </p:sp>
      <p:sp>
        <p:nvSpPr>
          <p:cNvPr id="29" name="Rounded Rectangle 28"/>
          <p:cNvSpPr/>
          <p:nvPr/>
        </p:nvSpPr>
        <p:spPr>
          <a:xfrm>
            <a:off x="2189130" y="4534117"/>
            <a:ext cx="1974076" cy="1134642"/>
          </a:xfrm>
          <a:prstGeom prst="roundRect">
            <a:avLst/>
          </a:prstGeom>
          <a:solidFill>
            <a:schemeClr val="accent6">
              <a:lumMod val="40000"/>
              <a:lumOff val="60000"/>
            </a:schemeClr>
          </a:solidFill>
          <a:ln/>
        </p:spPr>
        <p:style>
          <a:lnRef idx="1">
            <a:schemeClr val="accent6"/>
          </a:lnRef>
          <a:fillRef idx="3">
            <a:schemeClr val="accent6"/>
          </a:fillRef>
          <a:effectRef idx="2">
            <a:schemeClr val="accent6"/>
          </a:effectRef>
          <a:fontRef idx="minor">
            <a:schemeClr val="lt1"/>
          </a:fontRef>
        </p:style>
        <p:txBody>
          <a:bodyPr lIns="65981" tIns="32990" rIns="65981" bIns="32990" rtlCol="0" anchor="ctr"/>
          <a:lstStyle/>
          <a:p>
            <a:pPr algn="ctr" defTabSz="659184">
              <a:buClr>
                <a:srgbClr val="093B37"/>
              </a:buClr>
            </a:pPr>
            <a:r>
              <a:rPr lang="fr-FR" sz="1125" dirty="0" err="1">
                <a:solidFill>
                  <a:srgbClr val="093B37"/>
                </a:solidFill>
                <a:latin typeface="Verdana"/>
                <a:ea typeface="ＭＳ Ｐゴシック"/>
              </a:rPr>
              <a:t>Regional</a:t>
            </a:r>
            <a:r>
              <a:rPr lang="fr-FR" sz="1125" dirty="0">
                <a:solidFill>
                  <a:srgbClr val="093B37"/>
                </a:solidFill>
                <a:latin typeface="Verdana"/>
                <a:ea typeface="ＭＳ Ｐゴシック"/>
              </a:rPr>
              <a:t> </a:t>
            </a:r>
            <a:r>
              <a:rPr lang="fr-FR" sz="1125" dirty="0" err="1">
                <a:solidFill>
                  <a:srgbClr val="093B37"/>
                </a:solidFill>
                <a:latin typeface="Verdana"/>
                <a:ea typeface="ＭＳ Ｐゴシック"/>
              </a:rPr>
              <a:t>priorities</a:t>
            </a:r>
            <a:r>
              <a:rPr lang="fr-FR" sz="1125" dirty="0">
                <a:solidFill>
                  <a:srgbClr val="093B37"/>
                </a:solidFill>
                <a:latin typeface="Verdana"/>
                <a:ea typeface="ＭＳ Ｐゴシック"/>
              </a:rPr>
              <a:t>, </a:t>
            </a:r>
            <a:r>
              <a:rPr lang="fr-FR" sz="1125" dirty="0" err="1">
                <a:solidFill>
                  <a:srgbClr val="093B37"/>
                </a:solidFill>
                <a:latin typeface="Verdana"/>
                <a:ea typeface="ＭＳ Ｐゴシック"/>
              </a:rPr>
              <a:t>Regional</a:t>
            </a:r>
            <a:r>
              <a:rPr lang="fr-FR" sz="1125" dirty="0">
                <a:solidFill>
                  <a:srgbClr val="093B37"/>
                </a:solidFill>
                <a:latin typeface="Verdana"/>
                <a:ea typeface="ＭＳ Ｐゴシック"/>
              </a:rPr>
              <a:t> </a:t>
            </a:r>
            <a:r>
              <a:rPr lang="fr-FR" sz="1125" dirty="0" err="1">
                <a:solidFill>
                  <a:srgbClr val="093B37"/>
                </a:solidFill>
                <a:latin typeface="Verdana"/>
                <a:ea typeface="ＭＳ Ｐゴシック"/>
              </a:rPr>
              <a:t>benchmarking</a:t>
            </a:r>
            <a:r>
              <a:rPr lang="fr-FR" sz="1125" dirty="0">
                <a:solidFill>
                  <a:srgbClr val="093B37"/>
                </a:solidFill>
                <a:latin typeface="Verdana"/>
                <a:ea typeface="ＭＳ Ｐゴシック"/>
              </a:rPr>
              <a:t>, Monitoring</a:t>
            </a:r>
            <a:endParaRPr lang="en-GB" sz="1125" dirty="0">
              <a:solidFill>
                <a:srgbClr val="093B37"/>
              </a:solidFill>
              <a:latin typeface="Verdana"/>
              <a:ea typeface="ＭＳ Ｐゴシック"/>
            </a:endParaRPr>
          </a:p>
        </p:txBody>
      </p:sp>
      <p:sp>
        <p:nvSpPr>
          <p:cNvPr id="30" name="Rounded Rectangle 29"/>
          <p:cNvSpPr/>
          <p:nvPr/>
        </p:nvSpPr>
        <p:spPr>
          <a:xfrm>
            <a:off x="2189131" y="4041125"/>
            <a:ext cx="1974077" cy="477456"/>
          </a:xfrm>
          <a:prstGeom prst="roundRect">
            <a:avLst/>
          </a:prstGeom>
          <a:solidFill>
            <a:schemeClr val="accent6">
              <a:lumMod val="60000"/>
              <a:lumOff val="40000"/>
            </a:schemeClr>
          </a:solidFill>
          <a:ln/>
        </p:spPr>
        <p:style>
          <a:lnRef idx="1">
            <a:schemeClr val="accent6"/>
          </a:lnRef>
          <a:fillRef idx="3">
            <a:schemeClr val="accent6"/>
          </a:fillRef>
          <a:effectRef idx="2">
            <a:schemeClr val="accent6"/>
          </a:effectRef>
          <a:fontRef idx="minor">
            <a:schemeClr val="lt1"/>
          </a:fontRef>
        </p:style>
        <p:txBody>
          <a:bodyPr lIns="65981" tIns="32990" rIns="65981" bIns="32990" rtlCol="0" anchor="ctr"/>
          <a:lstStyle/>
          <a:p>
            <a:pPr algn="ctr"/>
            <a:r>
              <a:rPr lang="en-GB" sz="1400" dirty="0">
                <a:solidFill>
                  <a:schemeClr val="tx1"/>
                </a:solidFill>
                <a:latin typeface="Verdana" panose="020B0604030504040204" pitchFamily="34" charset="0"/>
                <a:ea typeface="Verdana" panose="020B0604030504040204" pitchFamily="34" charset="0"/>
                <a:cs typeface="Verdana" panose="020B0604030504040204" pitchFamily="34" charset="0"/>
              </a:rPr>
              <a:t>Tools</a:t>
            </a:r>
          </a:p>
        </p:txBody>
      </p:sp>
      <p:pic>
        <p:nvPicPr>
          <p:cNvPr id="25" name="Picture 24"/>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227149" y="4056227"/>
            <a:ext cx="676129" cy="443751"/>
          </a:xfrm>
          <a:prstGeom prst="rect">
            <a:avLst/>
          </a:prstGeom>
        </p:spPr>
      </p:pic>
      <p:sp>
        <p:nvSpPr>
          <p:cNvPr id="31" name="Right Arrow 30"/>
          <p:cNvSpPr/>
          <p:nvPr/>
        </p:nvSpPr>
        <p:spPr>
          <a:xfrm rot="5400000">
            <a:off x="5110075" y="3682050"/>
            <a:ext cx="421931" cy="213253"/>
          </a:xfrm>
          <a:prstGeom prst="rightArrow">
            <a:avLst/>
          </a:prstGeom>
          <a:solidFill>
            <a:srgbClr val="093B37"/>
          </a:solidFill>
          <a:ln>
            <a:noFill/>
          </a:ln>
          <a:effectLst/>
        </p:spPr>
        <p:style>
          <a:lnRef idx="1">
            <a:schemeClr val="accent1"/>
          </a:lnRef>
          <a:fillRef idx="3">
            <a:schemeClr val="accent1"/>
          </a:fillRef>
          <a:effectRef idx="2">
            <a:schemeClr val="accent1"/>
          </a:effectRef>
          <a:fontRef idx="minor">
            <a:schemeClr val="lt1"/>
          </a:fontRef>
        </p:style>
        <p:txBody>
          <a:bodyPr lIns="65981" tIns="32990" rIns="65981" bIns="32990" rtlCol="0" anchor="ctr"/>
          <a:lstStyle/>
          <a:p>
            <a:pPr algn="ctr"/>
            <a:endParaRPr lang="en-GB" sz="5700"/>
          </a:p>
        </p:txBody>
      </p:sp>
      <p:sp>
        <p:nvSpPr>
          <p:cNvPr id="32" name="Rounded Rectangle 31"/>
          <p:cNvSpPr/>
          <p:nvPr/>
        </p:nvSpPr>
        <p:spPr>
          <a:xfrm>
            <a:off x="4253070" y="4534118"/>
            <a:ext cx="1974076" cy="1134642"/>
          </a:xfrm>
          <a:prstGeom prst="roundRect">
            <a:avLst/>
          </a:prstGeom>
          <a:solidFill>
            <a:schemeClr val="accent6">
              <a:lumMod val="40000"/>
              <a:lumOff val="60000"/>
            </a:schemeClr>
          </a:solidFill>
          <a:ln/>
        </p:spPr>
        <p:style>
          <a:lnRef idx="1">
            <a:schemeClr val="accent6"/>
          </a:lnRef>
          <a:fillRef idx="3">
            <a:schemeClr val="accent6"/>
          </a:fillRef>
          <a:effectRef idx="2">
            <a:schemeClr val="accent6"/>
          </a:effectRef>
          <a:fontRef idx="minor">
            <a:schemeClr val="lt1"/>
          </a:fontRef>
        </p:style>
        <p:txBody>
          <a:bodyPr lIns="65981" tIns="32990" rIns="65981" bIns="32990" rtlCol="0" anchor="ctr"/>
          <a:lstStyle/>
          <a:p>
            <a:pPr algn="ctr" defTabSz="659184">
              <a:buClr>
                <a:srgbClr val="093B37"/>
              </a:buClr>
            </a:pPr>
            <a:r>
              <a:rPr lang="en-GB" sz="1125" dirty="0">
                <a:solidFill>
                  <a:srgbClr val="093B37"/>
                </a:solidFill>
                <a:latin typeface="Verdana"/>
                <a:ea typeface="ＭＳ Ｐゴシック"/>
              </a:rPr>
              <a:t>Implementation Handbook, Digital Agenda Toolbox, Good Practice Examples, FAQs</a:t>
            </a:r>
          </a:p>
        </p:txBody>
      </p:sp>
      <p:sp>
        <p:nvSpPr>
          <p:cNvPr id="33" name="Rounded Rectangle 32"/>
          <p:cNvSpPr/>
          <p:nvPr/>
        </p:nvSpPr>
        <p:spPr>
          <a:xfrm>
            <a:off x="4246158" y="4041125"/>
            <a:ext cx="1974077" cy="477456"/>
          </a:xfrm>
          <a:prstGeom prst="roundRect">
            <a:avLst/>
          </a:prstGeom>
          <a:solidFill>
            <a:schemeClr val="accent6">
              <a:lumMod val="60000"/>
              <a:lumOff val="40000"/>
            </a:schemeClr>
          </a:solidFill>
          <a:ln/>
        </p:spPr>
        <p:style>
          <a:lnRef idx="1">
            <a:schemeClr val="accent6"/>
          </a:lnRef>
          <a:fillRef idx="3">
            <a:schemeClr val="accent6"/>
          </a:fillRef>
          <a:effectRef idx="2">
            <a:schemeClr val="accent6"/>
          </a:effectRef>
          <a:fontRef idx="minor">
            <a:schemeClr val="lt1"/>
          </a:fontRef>
        </p:style>
        <p:txBody>
          <a:bodyPr lIns="65981" tIns="32990" rIns="65981" bIns="32990" rtlCol="0" anchor="ctr"/>
          <a:lstStyle/>
          <a:p>
            <a:pPr algn="ctr"/>
            <a:r>
              <a:rPr lang="fr-FR" sz="1050" dirty="0">
                <a:solidFill>
                  <a:schemeClr val="tx1"/>
                </a:solidFill>
                <a:latin typeface="Verdana" panose="020B0604030504040204" pitchFamily="34" charset="0"/>
                <a:ea typeface="Verdana" panose="020B0604030504040204" pitchFamily="34" charset="0"/>
                <a:cs typeface="Verdana" panose="020B0604030504040204" pitchFamily="34" charset="0"/>
              </a:rPr>
              <a:t>     </a:t>
            </a:r>
            <a:endParaRPr lang="en-GB" sz="105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pic>
        <p:nvPicPr>
          <p:cNvPr id="34" name="Picture 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228875" y="3999641"/>
            <a:ext cx="817912" cy="5471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5" name="Right Arrow 34"/>
          <p:cNvSpPr/>
          <p:nvPr/>
        </p:nvSpPr>
        <p:spPr>
          <a:xfrm rot="5400000">
            <a:off x="7012025" y="3682052"/>
            <a:ext cx="421931" cy="213253"/>
          </a:xfrm>
          <a:prstGeom prst="rightArrow">
            <a:avLst/>
          </a:prstGeom>
          <a:solidFill>
            <a:srgbClr val="093B37"/>
          </a:solidFill>
          <a:ln>
            <a:noFill/>
          </a:ln>
          <a:effectLst/>
        </p:spPr>
        <p:style>
          <a:lnRef idx="1">
            <a:schemeClr val="accent1"/>
          </a:lnRef>
          <a:fillRef idx="3">
            <a:schemeClr val="accent1"/>
          </a:fillRef>
          <a:effectRef idx="2">
            <a:schemeClr val="accent1"/>
          </a:effectRef>
          <a:fontRef idx="minor">
            <a:schemeClr val="lt1"/>
          </a:fontRef>
        </p:style>
        <p:txBody>
          <a:bodyPr lIns="65981" tIns="32990" rIns="65981" bIns="32990" rtlCol="0" anchor="ctr"/>
          <a:lstStyle/>
          <a:p>
            <a:pPr algn="ctr"/>
            <a:endParaRPr lang="en-GB" sz="5700"/>
          </a:p>
        </p:txBody>
      </p:sp>
      <p:sp>
        <p:nvSpPr>
          <p:cNvPr id="44" name="Rounded Rectangle 43"/>
          <p:cNvSpPr/>
          <p:nvPr/>
        </p:nvSpPr>
        <p:spPr>
          <a:xfrm>
            <a:off x="6287281" y="4042615"/>
            <a:ext cx="1974077" cy="477456"/>
          </a:xfrm>
          <a:prstGeom prst="roundRect">
            <a:avLst/>
          </a:prstGeom>
          <a:solidFill>
            <a:schemeClr val="accent6">
              <a:lumMod val="60000"/>
              <a:lumOff val="40000"/>
            </a:schemeClr>
          </a:solidFill>
          <a:ln/>
        </p:spPr>
        <p:style>
          <a:lnRef idx="1">
            <a:schemeClr val="accent6"/>
          </a:lnRef>
          <a:fillRef idx="3">
            <a:schemeClr val="accent6"/>
          </a:fillRef>
          <a:effectRef idx="2">
            <a:schemeClr val="accent6"/>
          </a:effectRef>
          <a:fontRef idx="minor">
            <a:schemeClr val="lt1"/>
          </a:fontRef>
        </p:style>
        <p:txBody>
          <a:bodyPr lIns="65981" tIns="32990" rIns="65981" bIns="32990" rtlCol="0" anchor="ctr"/>
          <a:lstStyle/>
          <a:p>
            <a:pPr algn="ctr"/>
            <a:r>
              <a:rPr lang="fr-FR" sz="105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fr-FR" sz="1050" dirty="0" err="1">
                <a:solidFill>
                  <a:schemeClr val="tx1"/>
                </a:solidFill>
                <a:latin typeface="Verdana" panose="020B0604030504040204" pitchFamily="34" charset="0"/>
                <a:ea typeface="Verdana" panose="020B0604030504040204" pitchFamily="34" charset="0"/>
                <a:cs typeface="Verdana" panose="020B0604030504040204" pitchFamily="34" charset="0"/>
              </a:rPr>
              <a:t>Analysis</a:t>
            </a:r>
            <a:endParaRPr lang="en-GB" sz="105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pic>
        <p:nvPicPr>
          <p:cNvPr id="45" name="Picture 44"/>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6372091" y="4064508"/>
            <a:ext cx="619246" cy="473358"/>
          </a:xfrm>
          <a:prstGeom prst="rect">
            <a:avLst/>
          </a:prstGeom>
        </p:spPr>
      </p:pic>
      <p:pic>
        <p:nvPicPr>
          <p:cNvPr id="46" name="Picture 3"/>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8357958" y="4064509"/>
            <a:ext cx="451513" cy="345141"/>
          </a:xfrm>
          <a:prstGeom prst="ellipse">
            <a:avLst/>
          </a:prstGeom>
          <a:ln w="9525">
            <a:solidFill>
              <a:schemeClr val="bg1"/>
            </a:solidFill>
            <a:miter lim="800000"/>
            <a:headEnd/>
            <a:tailEnd/>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chemeClr val="accent1"/>
                </a:solidFill>
              </a14:hiddenFill>
            </a:ext>
          </a:extLst>
        </p:spPr>
      </p:pic>
      <p:sp>
        <p:nvSpPr>
          <p:cNvPr id="3" name="TextBox 2"/>
          <p:cNvSpPr txBox="1"/>
          <p:nvPr/>
        </p:nvSpPr>
        <p:spPr>
          <a:xfrm>
            <a:off x="8809469" y="4023831"/>
            <a:ext cx="1585298" cy="484748"/>
          </a:xfrm>
          <a:prstGeom prst="rect">
            <a:avLst/>
          </a:prstGeom>
          <a:noFill/>
        </p:spPr>
        <p:txBody>
          <a:bodyPr wrap="square" lIns="0" tIns="0" rIns="0" bIns="0" rtlCol="0">
            <a:spAutoFit/>
          </a:bodyPr>
          <a:lstStyle/>
          <a:p>
            <a:pPr algn="ctr" defTabSz="659184">
              <a:buClr>
                <a:srgbClr val="3B83C1"/>
              </a:buClr>
            </a:pPr>
            <a:r>
              <a:rPr lang="en-GB" sz="1050" dirty="0">
                <a:ea typeface="Verdana" panose="020B0604030504040204" pitchFamily="34" charset="0"/>
                <a:cs typeface="Verdana" panose="020B0604030504040204" pitchFamily="34" charset="0"/>
              </a:rPr>
              <a:t>Smart                                    Specialisation </a:t>
            </a:r>
            <a:br>
              <a:rPr lang="en-GB" sz="1050" dirty="0">
                <a:ea typeface="Verdana" panose="020B0604030504040204" pitchFamily="34" charset="0"/>
                <a:cs typeface="Verdana" panose="020B0604030504040204" pitchFamily="34" charset="0"/>
              </a:rPr>
            </a:br>
            <a:r>
              <a:rPr lang="en-GB" sz="1050" dirty="0">
                <a:ea typeface="Verdana" panose="020B0604030504040204" pitchFamily="34" charset="0"/>
                <a:cs typeface="Verdana" panose="020B0604030504040204" pitchFamily="34" charset="0"/>
              </a:rPr>
              <a:t>Thematic Platforms</a:t>
            </a:r>
          </a:p>
        </p:txBody>
      </p:sp>
      <p:sp>
        <p:nvSpPr>
          <p:cNvPr id="47" name="Rounded Rectangle 46"/>
          <p:cNvSpPr/>
          <p:nvPr/>
        </p:nvSpPr>
        <p:spPr>
          <a:xfrm>
            <a:off x="6294769" y="4534118"/>
            <a:ext cx="1974076" cy="1134642"/>
          </a:xfrm>
          <a:prstGeom prst="roundRect">
            <a:avLst/>
          </a:prstGeom>
          <a:solidFill>
            <a:schemeClr val="accent6">
              <a:lumMod val="40000"/>
              <a:lumOff val="60000"/>
            </a:schemeClr>
          </a:solidFill>
          <a:ln/>
        </p:spPr>
        <p:style>
          <a:lnRef idx="1">
            <a:schemeClr val="accent6"/>
          </a:lnRef>
          <a:fillRef idx="3">
            <a:schemeClr val="accent6"/>
          </a:fillRef>
          <a:effectRef idx="2">
            <a:schemeClr val="accent6"/>
          </a:effectRef>
          <a:fontRef idx="minor">
            <a:schemeClr val="lt1"/>
          </a:fontRef>
        </p:style>
        <p:txBody>
          <a:bodyPr lIns="65981" tIns="32990" rIns="65981" bIns="32990" rtlCol="0" anchor="ctr"/>
          <a:lstStyle/>
          <a:p>
            <a:pPr algn="ctr" defTabSz="659184">
              <a:buClr>
                <a:srgbClr val="093B37"/>
              </a:buClr>
            </a:pPr>
            <a:r>
              <a:rPr lang="en-GB" sz="1125" dirty="0">
                <a:solidFill>
                  <a:srgbClr val="093B37"/>
                </a:solidFill>
                <a:latin typeface="Verdana"/>
                <a:ea typeface="ＭＳ Ｐゴシック"/>
              </a:rPr>
              <a:t>Conceptual and empirical developments, Policy Briefs, Peer Reviews, Working Papers</a:t>
            </a:r>
          </a:p>
        </p:txBody>
      </p:sp>
      <p:sp>
        <p:nvSpPr>
          <p:cNvPr id="48" name="TextBox 47"/>
          <p:cNvSpPr txBox="1"/>
          <p:nvPr/>
        </p:nvSpPr>
        <p:spPr>
          <a:xfrm>
            <a:off x="4634719" y="4114980"/>
            <a:ext cx="1585298" cy="369332"/>
          </a:xfrm>
          <a:prstGeom prst="rect">
            <a:avLst/>
          </a:prstGeom>
          <a:noFill/>
        </p:spPr>
        <p:txBody>
          <a:bodyPr wrap="square" lIns="0" tIns="0" rIns="0" bIns="0" rtlCol="0">
            <a:spAutoFit/>
          </a:bodyPr>
          <a:lstStyle/>
          <a:p>
            <a:pPr algn="ctr"/>
            <a:r>
              <a:rPr lang="fr-FR" sz="1200" dirty="0">
                <a:ea typeface="Verdana" panose="020B0604030504040204" pitchFamily="34" charset="0"/>
                <a:cs typeface="Verdana" panose="020B0604030504040204" pitchFamily="34" charset="0"/>
              </a:rPr>
              <a:t>Guidance and        </a:t>
            </a:r>
            <a:r>
              <a:rPr lang="fr-FR" sz="1200" dirty="0" err="1">
                <a:ea typeface="Verdana" panose="020B0604030504040204" pitchFamily="34" charset="0"/>
                <a:cs typeface="Verdana" panose="020B0604030504040204" pitchFamily="34" charset="0"/>
              </a:rPr>
              <a:t>methodologies</a:t>
            </a:r>
            <a:endParaRPr lang="en-GB" sz="1200" dirty="0">
              <a:ea typeface="Verdana" panose="020B0604030504040204" pitchFamily="34" charset="0"/>
              <a:cs typeface="Verdana" panose="020B0604030504040204" pitchFamily="34" charset="0"/>
            </a:endParaRPr>
          </a:p>
        </p:txBody>
      </p:sp>
      <p:sp>
        <p:nvSpPr>
          <p:cNvPr id="55" name="Title 1"/>
          <p:cNvSpPr txBox="1">
            <a:spLocks/>
          </p:cNvSpPr>
          <p:nvPr/>
        </p:nvSpPr>
        <p:spPr>
          <a:xfrm>
            <a:off x="1636495" y="1598774"/>
            <a:ext cx="9143999" cy="354279"/>
          </a:xfrm>
          <a:prstGeom prst="rect">
            <a:avLst/>
          </a:prstGeom>
        </p:spPr>
        <p:txBody>
          <a:bodyPr lIns="65981" tIns="32990" rIns="65981" bIns="32990"/>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marL="311720" lvl="2" algn="ctr"/>
            <a:r>
              <a:rPr lang="en-GB" sz="2475" dirty="0">
                <a:solidFill>
                  <a:schemeClr val="bg1"/>
                </a:solidFill>
                <a:latin typeface="Verdana"/>
                <a:ea typeface="Arial" charset="0"/>
                <a:cs typeface="Verdana"/>
              </a:rPr>
              <a:t>Smart Specialisation, a concept that generates interest and results inside the EU…</a:t>
            </a:r>
          </a:p>
        </p:txBody>
      </p:sp>
      <p:sp>
        <p:nvSpPr>
          <p:cNvPr id="49" name="Title 1"/>
          <p:cNvSpPr txBox="1">
            <a:spLocks/>
          </p:cNvSpPr>
          <p:nvPr/>
        </p:nvSpPr>
        <p:spPr>
          <a:xfrm>
            <a:off x="1889847" y="1451706"/>
            <a:ext cx="8964488" cy="936625"/>
          </a:xfrm>
          <a:prstGeom prst="rect">
            <a:avLst/>
          </a:prstGeom>
        </p:spPr>
        <p:txBody>
          <a:bodyPr/>
          <a:lstStyle>
            <a:lvl1pPr algn="l" defTabSz="685800" rtl="0" eaLnBrk="1" latinLnBrk="0" hangingPunct="1">
              <a:lnSpc>
                <a:spcPct val="90000"/>
              </a:lnSpc>
              <a:spcBef>
                <a:spcPct val="0"/>
              </a:spcBef>
              <a:buNone/>
              <a:defRPr sz="3000" kern="1200">
                <a:solidFill>
                  <a:schemeClr val="tx2"/>
                </a:solidFill>
                <a:latin typeface="EC Square Sans Pro" panose="020B0506040000020004" pitchFamily="34" charset="0"/>
                <a:ea typeface="+mj-ea"/>
                <a:cs typeface="+mj-cs"/>
              </a:defRPr>
            </a:lvl1pPr>
          </a:lstStyle>
          <a:p>
            <a:r>
              <a:rPr lang="en-GB" sz="2800" b="1" dirty="0"/>
              <a:t>The Smart Specialisation Platform of the JRC at the Service of the Green </a:t>
            </a:r>
            <a:r>
              <a:rPr lang="en-GB" sz="2800" b="1" dirty="0" smtClean="0"/>
              <a:t>Deal and the European Recovery</a:t>
            </a:r>
            <a:endParaRPr lang="en-GB" sz="2800" b="1" dirty="0"/>
          </a:p>
        </p:txBody>
      </p:sp>
      <p:sp>
        <p:nvSpPr>
          <p:cNvPr id="52" name="Tytuł 5"/>
          <p:cNvSpPr txBox="1">
            <a:spLocks/>
          </p:cNvSpPr>
          <p:nvPr/>
        </p:nvSpPr>
        <p:spPr>
          <a:xfrm>
            <a:off x="979173" y="323452"/>
            <a:ext cx="10459140" cy="782357"/>
          </a:xfrm>
          <a:prstGeom prst="rect">
            <a:avLst/>
          </a:prstGeom>
        </p:spPr>
        <p:txBody>
          <a:bodyPr vert="horz" lIns="91440" tIns="45720" rIns="91440" bIns="0" rtlCol="0" anchor="b" anchorCtr="0">
            <a:noAutofit/>
          </a:bodyPr>
          <a:lstStyle>
            <a:lvl1pPr algn="l" defTabSz="914400" rtl="0" eaLnBrk="1" latinLnBrk="0" hangingPunct="1">
              <a:lnSpc>
                <a:spcPct val="90000"/>
              </a:lnSpc>
              <a:spcBef>
                <a:spcPct val="0"/>
              </a:spcBef>
              <a:buNone/>
              <a:defRPr sz="3800" kern="1200">
                <a:solidFill>
                  <a:schemeClr val="tx2"/>
                </a:solidFill>
                <a:latin typeface="+mj-lt"/>
                <a:ea typeface="+mj-ea"/>
                <a:cs typeface="+mj-cs"/>
              </a:defRPr>
            </a:lvl1pPr>
          </a:lstStyle>
          <a:p>
            <a:pPr marR="0" lvl="0" algn="l" defTabSz="914400" rtl="0" eaLnBrk="1" fontAlgn="auto" latinLnBrk="0" hangingPunct="1">
              <a:lnSpc>
                <a:spcPct val="90000"/>
              </a:lnSpc>
              <a:spcBef>
                <a:spcPct val="0"/>
              </a:spcBef>
              <a:spcAft>
                <a:spcPts val="0"/>
              </a:spcAft>
              <a:buClr>
                <a:srgbClr val="F8CC29"/>
              </a:buClr>
              <a:buSzTx/>
              <a:tabLst/>
              <a:defRPr/>
            </a:pPr>
            <a:r>
              <a:rPr kumimoji="0" lang="en-GB" sz="4000" b="0" i="0" u="none" strike="noStrike" kern="1200" cap="none" spc="0" normalizeH="0" baseline="0" noProof="0" dirty="0" smtClean="0">
                <a:ln>
                  <a:noFill/>
                </a:ln>
                <a:solidFill>
                  <a:srgbClr val="034EA2">
                    <a:lumMod val="75000"/>
                  </a:srgbClr>
                </a:solidFill>
                <a:effectLst/>
                <a:uLnTx/>
                <a:uFillTx/>
                <a:latin typeface="Arial"/>
                <a:ea typeface="+mj-ea"/>
                <a:cs typeface="+mj-cs"/>
              </a:rPr>
              <a:t>4. The support</a:t>
            </a:r>
            <a:r>
              <a:rPr kumimoji="0" lang="en-GB" sz="4000" b="0" i="0" u="none" strike="noStrike" kern="1200" cap="none" spc="0" normalizeH="0" noProof="0" dirty="0" smtClean="0">
                <a:ln>
                  <a:noFill/>
                </a:ln>
                <a:solidFill>
                  <a:srgbClr val="034EA2">
                    <a:lumMod val="75000"/>
                  </a:srgbClr>
                </a:solidFill>
                <a:effectLst/>
                <a:uLnTx/>
                <a:uFillTx/>
                <a:latin typeface="Arial"/>
                <a:ea typeface="+mj-ea"/>
                <a:cs typeface="+mj-cs"/>
              </a:rPr>
              <a:t> of the JRC of the EC: the S3P</a:t>
            </a:r>
            <a:endParaRPr kumimoji="0" lang="en-GB" sz="4000" b="0" i="0" u="none" strike="noStrike" kern="1200" cap="none" spc="0" normalizeH="0" baseline="0" noProof="0" dirty="0">
              <a:ln>
                <a:noFill/>
              </a:ln>
              <a:solidFill>
                <a:srgbClr val="034EA2">
                  <a:lumMod val="75000"/>
                </a:srgbClr>
              </a:solidFill>
              <a:effectLst/>
              <a:uLnTx/>
              <a:uFillTx/>
              <a:latin typeface="Arial"/>
              <a:ea typeface="+mj-ea"/>
              <a:cs typeface="+mj-cs"/>
            </a:endParaRPr>
          </a:p>
        </p:txBody>
      </p:sp>
    </p:spTree>
    <p:extLst>
      <p:ext uri="{BB962C8B-B14F-4D97-AF65-F5344CB8AC3E}">
        <p14:creationId xmlns:p14="http://schemas.microsoft.com/office/powerpoint/2010/main" val="2290729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ytuł 5"/>
          <p:cNvSpPr txBox="1">
            <a:spLocks/>
          </p:cNvSpPr>
          <p:nvPr/>
        </p:nvSpPr>
        <p:spPr>
          <a:xfrm>
            <a:off x="979173" y="323452"/>
            <a:ext cx="10263893" cy="782357"/>
          </a:xfrm>
          <a:prstGeom prst="rect">
            <a:avLst/>
          </a:prstGeom>
        </p:spPr>
        <p:txBody>
          <a:bodyPr vert="horz" lIns="91440" tIns="45720" rIns="91440" bIns="0" rtlCol="0" anchor="b" anchorCtr="0">
            <a:noAutofit/>
          </a:bodyPr>
          <a:lstStyle>
            <a:lvl1pPr algn="l" defTabSz="914400" rtl="0" eaLnBrk="1" latinLnBrk="0" hangingPunct="1">
              <a:lnSpc>
                <a:spcPct val="90000"/>
              </a:lnSpc>
              <a:spcBef>
                <a:spcPct val="0"/>
              </a:spcBef>
              <a:buNone/>
              <a:defRPr sz="3800" kern="1200">
                <a:solidFill>
                  <a:schemeClr val="tx2"/>
                </a:solidFill>
                <a:latin typeface="+mj-lt"/>
                <a:ea typeface="+mj-ea"/>
                <a:cs typeface="+mj-cs"/>
              </a:defRPr>
            </a:lvl1pPr>
          </a:lstStyle>
          <a:p>
            <a:pPr marR="0" lvl="0" algn="l" defTabSz="914400" rtl="0" eaLnBrk="1" fontAlgn="auto" latinLnBrk="0" hangingPunct="1">
              <a:lnSpc>
                <a:spcPct val="90000"/>
              </a:lnSpc>
              <a:spcBef>
                <a:spcPct val="0"/>
              </a:spcBef>
              <a:spcAft>
                <a:spcPts val="0"/>
              </a:spcAft>
              <a:buClr>
                <a:srgbClr val="F8CC29"/>
              </a:buClr>
              <a:buSzTx/>
              <a:tabLst/>
              <a:defRPr/>
            </a:pPr>
            <a:r>
              <a:rPr kumimoji="0" lang="en-GB" sz="4000" b="0" i="0" u="none" strike="noStrike" kern="1200" cap="none" spc="0" normalizeH="0" baseline="0" noProof="0" dirty="0" smtClean="0">
                <a:ln>
                  <a:noFill/>
                </a:ln>
                <a:solidFill>
                  <a:srgbClr val="034EA2">
                    <a:lumMod val="75000"/>
                  </a:srgbClr>
                </a:solidFill>
                <a:effectLst/>
                <a:uLnTx/>
                <a:uFillTx/>
                <a:latin typeface="Arial"/>
                <a:ea typeface="+mj-ea"/>
                <a:cs typeface="+mj-cs"/>
              </a:rPr>
              <a:t>The support</a:t>
            </a:r>
            <a:r>
              <a:rPr kumimoji="0" lang="en-GB" sz="4000" b="0" i="0" u="none" strike="noStrike" kern="1200" cap="none" spc="0" normalizeH="0" noProof="0" dirty="0" smtClean="0">
                <a:ln>
                  <a:noFill/>
                </a:ln>
                <a:solidFill>
                  <a:srgbClr val="034EA2">
                    <a:lumMod val="75000"/>
                  </a:srgbClr>
                </a:solidFill>
                <a:effectLst/>
                <a:uLnTx/>
                <a:uFillTx/>
                <a:latin typeface="Arial"/>
                <a:ea typeface="+mj-ea"/>
                <a:cs typeface="+mj-cs"/>
              </a:rPr>
              <a:t> </a:t>
            </a:r>
            <a:r>
              <a:rPr kumimoji="0" lang="en-GB" sz="4000" b="0" i="0" u="none" strike="noStrike" kern="1200" cap="none" spc="0" normalizeH="0" baseline="0" noProof="0" dirty="0" smtClean="0">
                <a:ln>
                  <a:noFill/>
                </a:ln>
                <a:solidFill>
                  <a:srgbClr val="034EA2">
                    <a:lumMod val="75000"/>
                  </a:srgbClr>
                </a:solidFill>
                <a:effectLst/>
                <a:uLnTx/>
                <a:uFillTx/>
                <a:latin typeface="Arial"/>
                <a:ea typeface="+mj-ea"/>
                <a:cs typeface="+mj-cs"/>
              </a:rPr>
              <a:t>tools</a:t>
            </a:r>
            <a:endParaRPr kumimoji="0" lang="en-GB" sz="4000" b="0" i="0" u="none" strike="noStrike" kern="1200" cap="none" spc="0" normalizeH="0" baseline="0" noProof="0" dirty="0">
              <a:ln>
                <a:noFill/>
              </a:ln>
              <a:solidFill>
                <a:srgbClr val="034EA2">
                  <a:lumMod val="75000"/>
                </a:srgbClr>
              </a:solidFill>
              <a:effectLst/>
              <a:uLnTx/>
              <a:uFillTx/>
              <a:latin typeface="Arial"/>
              <a:ea typeface="+mj-ea"/>
              <a:cs typeface="+mj-cs"/>
            </a:endParaRPr>
          </a:p>
        </p:txBody>
      </p:sp>
      <p:pic>
        <p:nvPicPr>
          <p:cNvPr id="7" name="Picture 6"/>
          <p:cNvPicPr>
            <a:picLocks noChangeAspect="1"/>
          </p:cNvPicPr>
          <p:nvPr/>
        </p:nvPicPr>
        <p:blipFill>
          <a:blip r:embed="rId2"/>
          <a:stretch>
            <a:fillRect/>
          </a:stretch>
        </p:blipFill>
        <p:spPr>
          <a:xfrm>
            <a:off x="1976700" y="1344497"/>
            <a:ext cx="6793227" cy="4929942"/>
          </a:xfrm>
          <a:prstGeom prst="rect">
            <a:avLst/>
          </a:prstGeom>
        </p:spPr>
      </p:pic>
    </p:spTree>
    <p:extLst>
      <p:ext uri="{BB962C8B-B14F-4D97-AF65-F5344CB8AC3E}">
        <p14:creationId xmlns:p14="http://schemas.microsoft.com/office/powerpoint/2010/main" val="149484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7109" y="1545874"/>
            <a:ext cx="10020968" cy="1240348"/>
          </a:xfrm>
        </p:spPr>
        <p:txBody>
          <a:bodyPr/>
          <a:lstStyle/>
          <a:p>
            <a:r>
              <a:rPr lang="en-GB" dirty="0" smtClean="0">
                <a:solidFill>
                  <a:schemeClr val="bg1"/>
                </a:solidFill>
              </a:rPr>
              <a:t>Thank you!</a:t>
            </a:r>
            <a:r>
              <a:rPr lang="en-GB" dirty="0" smtClean="0"/>
              <a:t/>
            </a:r>
            <a:br>
              <a:rPr lang="en-GB" dirty="0" smtClean="0"/>
            </a:br>
            <a:r>
              <a:rPr lang="en-GB" dirty="0" smtClean="0"/>
              <a:t/>
            </a:r>
            <a:br>
              <a:rPr lang="en-GB" dirty="0" smtClean="0"/>
            </a:br>
            <a:endParaRPr lang="en-GB" sz="4000" dirty="0"/>
          </a:p>
        </p:txBody>
      </p:sp>
      <p:sp>
        <p:nvSpPr>
          <p:cNvPr id="3" name="Subtitle 2"/>
          <p:cNvSpPr>
            <a:spLocks noGrp="1"/>
          </p:cNvSpPr>
          <p:nvPr>
            <p:ph type="subTitle" idx="1"/>
          </p:nvPr>
        </p:nvSpPr>
        <p:spPr/>
        <p:txBody>
          <a:bodyPr wrap="square" anchor="b" anchorCtr="0"/>
          <a:lstStyle/>
          <a:p>
            <a:r>
              <a:rPr lang="en-GB" sz="1050" b="1" dirty="0" smtClean="0"/>
              <a:t>© European Union 2020</a:t>
            </a:r>
          </a:p>
          <a:p>
            <a:r>
              <a:rPr lang="en-GB" sz="1050" dirty="0" smtClean="0"/>
              <a:t>Unless otherwise noted the reuse of this presentation is authorised under the </a:t>
            </a:r>
            <a:r>
              <a:rPr lang="en-GB" sz="1050" dirty="0" smtClean="0">
                <a:hlinkClick r:id="rId3"/>
              </a:rPr>
              <a:t>CC BY 4.0 </a:t>
            </a:r>
            <a:r>
              <a:rPr lang="en-GB" sz="1050" dirty="0" smtClean="0"/>
              <a:t>license. For any use or reproduction of elements that are not owned by the EU, permission may need to be sought directly from the respective right holders.</a:t>
            </a: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72103" y="4043693"/>
            <a:ext cx="1023496" cy="358097"/>
          </a:xfrm>
          <a:prstGeom prst="rect">
            <a:avLst/>
          </a:prstGeom>
        </p:spPr>
      </p:pic>
    </p:spTree>
    <p:extLst>
      <p:ext uri="{BB962C8B-B14F-4D97-AF65-F5344CB8AC3E}">
        <p14:creationId xmlns:p14="http://schemas.microsoft.com/office/powerpoint/2010/main" val="39145841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866133" y="433293"/>
            <a:ext cx="10263893" cy="821765"/>
          </a:xfrm>
        </p:spPr>
        <p:txBody>
          <a:bodyPr/>
          <a:lstStyle/>
          <a:p>
            <a:r>
              <a:rPr lang="en-GB" dirty="0" smtClean="0">
                <a:solidFill>
                  <a:srgbClr val="4D4D4D"/>
                </a:solidFill>
              </a:rPr>
              <a:t>Outline</a:t>
            </a:r>
            <a:endParaRPr lang="en-GB" sz="2800" dirty="0">
              <a:solidFill>
                <a:srgbClr val="4D4D4D"/>
              </a:solidFill>
            </a:endParaRPr>
          </a:p>
        </p:txBody>
      </p:sp>
      <p:sp>
        <p:nvSpPr>
          <p:cNvPr id="2" name="PoleTekstowe 1"/>
          <p:cNvSpPr txBox="1"/>
          <p:nvPr/>
        </p:nvSpPr>
        <p:spPr>
          <a:xfrm>
            <a:off x="926354" y="2211290"/>
            <a:ext cx="11265646" cy="4154984"/>
          </a:xfrm>
          <a:prstGeom prst="rect">
            <a:avLst/>
          </a:prstGeom>
          <a:noFill/>
        </p:spPr>
        <p:txBody>
          <a:bodyPr wrap="square" rtlCol="0">
            <a:spAutoFit/>
          </a:bodyPr>
          <a:lstStyle/>
          <a:p>
            <a:pPr marL="342900" indent="-342900">
              <a:buClr>
                <a:schemeClr val="accent5"/>
              </a:buClr>
              <a:buFont typeface="Arial"/>
              <a:buChar char="•"/>
            </a:pPr>
            <a:endParaRPr lang="en-GB" sz="2400" dirty="0" smtClean="0">
              <a:solidFill>
                <a:schemeClr val="tx2">
                  <a:lumMod val="75000"/>
                </a:schemeClr>
              </a:solidFill>
            </a:endParaRPr>
          </a:p>
          <a:p>
            <a:pPr marL="457200" indent="-457200">
              <a:buClr>
                <a:schemeClr val="accent5"/>
              </a:buClr>
              <a:buFont typeface="+mj-lt"/>
              <a:buAutoNum type="arabicPeriod"/>
            </a:pPr>
            <a:r>
              <a:rPr lang="en-GB" sz="2400" dirty="0" smtClean="0">
                <a:solidFill>
                  <a:schemeClr val="tx2">
                    <a:lumMod val="75000"/>
                  </a:schemeClr>
                </a:solidFill>
              </a:rPr>
              <a:t>The concept and process of Smart Specialisation</a:t>
            </a:r>
          </a:p>
          <a:p>
            <a:pPr marL="457200" indent="-457200">
              <a:buClr>
                <a:schemeClr val="accent5"/>
              </a:buClr>
              <a:buFont typeface="+mj-lt"/>
              <a:buAutoNum type="arabicPeriod"/>
            </a:pPr>
            <a:endParaRPr lang="en-GB" sz="2400" dirty="0" smtClean="0">
              <a:solidFill>
                <a:schemeClr val="tx2">
                  <a:lumMod val="75000"/>
                </a:schemeClr>
              </a:solidFill>
            </a:endParaRPr>
          </a:p>
          <a:p>
            <a:pPr marL="457200" indent="-457200">
              <a:buClr>
                <a:schemeClr val="accent5"/>
              </a:buClr>
              <a:buFont typeface="+mj-lt"/>
              <a:buAutoNum type="arabicPeriod"/>
            </a:pPr>
            <a:r>
              <a:rPr lang="en-GB" sz="2400" dirty="0" smtClean="0">
                <a:solidFill>
                  <a:schemeClr val="tx2">
                    <a:lumMod val="75000"/>
                  </a:schemeClr>
                </a:solidFill>
              </a:rPr>
              <a:t>The Recovery for Europe and the role </a:t>
            </a:r>
            <a:r>
              <a:rPr lang="en-GB" sz="2400" dirty="0">
                <a:solidFill>
                  <a:schemeClr val="tx2">
                    <a:lumMod val="75000"/>
                  </a:schemeClr>
                </a:solidFill>
              </a:rPr>
              <a:t>of Smart Specialisation</a:t>
            </a:r>
          </a:p>
          <a:p>
            <a:pPr marL="457200" indent="-457200">
              <a:buClr>
                <a:schemeClr val="accent5"/>
              </a:buClr>
              <a:buFont typeface="+mj-lt"/>
              <a:buAutoNum type="arabicPeriod"/>
            </a:pPr>
            <a:endParaRPr lang="en-GB" sz="2400" dirty="0" smtClean="0">
              <a:solidFill>
                <a:schemeClr val="tx2">
                  <a:lumMod val="75000"/>
                </a:schemeClr>
              </a:solidFill>
            </a:endParaRPr>
          </a:p>
          <a:p>
            <a:pPr marL="457200" indent="-457200">
              <a:buClr>
                <a:schemeClr val="accent5"/>
              </a:buClr>
              <a:buFont typeface="+mj-lt"/>
              <a:buAutoNum type="arabicPeriod"/>
            </a:pPr>
            <a:r>
              <a:rPr lang="en-GB" sz="2400" dirty="0">
                <a:solidFill>
                  <a:schemeClr val="tx2">
                    <a:lumMod val="75000"/>
                  </a:schemeClr>
                </a:solidFill>
              </a:rPr>
              <a:t>The Road so far - looking </a:t>
            </a:r>
            <a:r>
              <a:rPr lang="en-GB" sz="2400" dirty="0" smtClean="0">
                <a:solidFill>
                  <a:schemeClr val="tx2">
                    <a:lumMod val="75000"/>
                  </a:schemeClr>
                </a:solidFill>
              </a:rPr>
              <a:t>ahead</a:t>
            </a:r>
          </a:p>
          <a:p>
            <a:pPr marL="457200" indent="-457200">
              <a:buClr>
                <a:schemeClr val="accent5"/>
              </a:buClr>
              <a:buFont typeface="+mj-lt"/>
              <a:buAutoNum type="arabicPeriod"/>
            </a:pPr>
            <a:endParaRPr lang="en-GB" sz="2400" dirty="0">
              <a:solidFill>
                <a:schemeClr val="tx2">
                  <a:lumMod val="75000"/>
                </a:schemeClr>
              </a:solidFill>
            </a:endParaRPr>
          </a:p>
          <a:p>
            <a:pPr marL="457200" indent="-457200">
              <a:buClr>
                <a:schemeClr val="accent5"/>
              </a:buClr>
              <a:buFont typeface="+mj-lt"/>
              <a:buAutoNum type="arabicPeriod"/>
            </a:pPr>
            <a:r>
              <a:rPr lang="en-GB" sz="2400" dirty="0" smtClean="0">
                <a:solidFill>
                  <a:srgbClr val="034EA2">
                    <a:lumMod val="75000"/>
                  </a:srgbClr>
                </a:solidFill>
              </a:rPr>
              <a:t>The </a:t>
            </a:r>
            <a:r>
              <a:rPr lang="en-GB" sz="2400" dirty="0">
                <a:solidFill>
                  <a:srgbClr val="034EA2">
                    <a:lumMod val="75000"/>
                  </a:srgbClr>
                </a:solidFill>
              </a:rPr>
              <a:t>support of the JRC of the </a:t>
            </a:r>
            <a:r>
              <a:rPr lang="en-GB" sz="2400" dirty="0" smtClean="0">
                <a:solidFill>
                  <a:srgbClr val="034EA2">
                    <a:lumMod val="75000"/>
                  </a:srgbClr>
                </a:solidFill>
              </a:rPr>
              <a:t>European Commission: </a:t>
            </a:r>
            <a:r>
              <a:rPr lang="en-GB" sz="2400" dirty="0">
                <a:solidFill>
                  <a:srgbClr val="034EA2">
                    <a:lumMod val="75000"/>
                  </a:srgbClr>
                </a:solidFill>
              </a:rPr>
              <a:t>the </a:t>
            </a:r>
            <a:r>
              <a:rPr lang="en-GB" sz="2400" dirty="0">
                <a:solidFill>
                  <a:schemeClr val="tx2">
                    <a:lumMod val="75000"/>
                  </a:schemeClr>
                </a:solidFill>
              </a:rPr>
              <a:t>Smart </a:t>
            </a:r>
            <a:r>
              <a:rPr lang="en-GB" sz="2400" dirty="0" smtClean="0">
                <a:solidFill>
                  <a:schemeClr val="tx2">
                    <a:lumMod val="75000"/>
                  </a:schemeClr>
                </a:solidFill>
              </a:rPr>
              <a:t>Specialisation Platform (</a:t>
            </a:r>
            <a:r>
              <a:rPr lang="en-GB" sz="2400" dirty="0" smtClean="0">
                <a:solidFill>
                  <a:srgbClr val="034EA2">
                    <a:lumMod val="75000"/>
                  </a:srgbClr>
                </a:solidFill>
              </a:rPr>
              <a:t>S3P)</a:t>
            </a:r>
            <a:endParaRPr lang="en-GB" sz="2400" dirty="0">
              <a:solidFill>
                <a:srgbClr val="034EA2">
                  <a:lumMod val="75000"/>
                </a:srgbClr>
              </a:solidFill>
            </a:endParaRPr>
          </a:p>
          <a:p>
            <a:pPr marL="457200" indent="-457200">
              <a:buClr>
                <a:schemeClr val="accent5"/>
              </a:buClr>
              <a:buFont typeface="+mj-lt"/>
              <a:buAutoNum type="arabicPeriod"/>
            </a:pPr>
            <a:endParaRPr lang="en-GB" sz="2400" dirty="0" smtClean="0">
              <a:solidFill>
                <a:schemeClr val="tx2">
                  <a:lumMod val="75000"/>
                </a:schemeClr>
              </a:solidFill>
            </a:endParaRPr>
          </a:p>
          <a:p>
            <a:pPr>
              <a:buClr>
                <a:schemeClr val="accent5"/>
              </a:buClr>
            </a:pPr>
            <a:endParaRPr lang="en-GB" sz="2400" dirty="0" smtClean="0">
              <a:solidFill>
                <a:schemeClr val="tx2">
                  <a:lumMod val="75000"/>
                </a:schemeClr>
              </a:solidFill>
            </a:endParaRPr>
          </a:p>
        </p:txBody>
      </p:sp>
    </p:spTree>
    <p:extLst>
      <p:ext uri="{BB962C8B-B14F-4D97-AF65-F5344CB8AC3E}">
        <p14:creationId xmlns:p14="http://schemas.microsoft.com/office/powerpoint/2010/main" val="22887931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70723" y="345362"/>
            <a:ext cx="10263893" cy="782357"/>
          </a:xfrm>
        </p:spPr>
        <p:txBody>
          <a:bodyPr/>
          <a:lstStyle/>
          <a:p>
            <a:r>
              <a:rPr lang="en-US" b="1" dirty="0"/>
              <a:t>The concept of smart </a:t>
            </a:r>
            <a:r>
              <a:rPr lang="en-US" b="1" dirty="0" err="1" smtClean="0"/>
              <a:t>specialisation</a:t>
            </a:r>
            <a:endParaRPr lang="en-GB" b="1" dirty="0"/>
          </a:p>
        </p:txBody>
      </p:sp>
      <p:sp>
        <p:nvSpPr>
          <p:cNvPr id="5" name="TextBox 4"/>
          <p:cNvSpPr txBox="1"/>
          <p:nvPr/>
        </p:nvSpPr>
        <p:spPr>
          <a:xfrm>
            <a:off x="949308" y="2940866"/>
            <a:ext cx="3456218" cy="530915"/>
          </a:xfrm>
          <a:prstGeom prst="rect">
            <a:avLst/>
          </a:prstGeom>
          <a:noFill/>
        </p:spPr>
        <p:txBody>
          <a:bodyPr wrap="square" lIns="0" tIns="0" rIns="0" bIns="0" rtlCol="0">
            <a:spAutoFit/>
          </a:bodyPr>
          <a:lstStyle/>
          <a:p>
            <a:pPr defTabSz="878912" fontAlgn="base">
              <a:lnSpc>
                <a:spcPct val="150000"/>
              </a:lnSpc>
              <a:spcBef>
                <a:spcPct val="0"/>
              </a:spcBef>
              <a:spcAft>
                <a:spcPct val="0"/>
              </a:spcAft>
              <a:buClr>
                <a:srgbClr val="3B83C1"/>
              </a:buClr>
            </a:pPr>
            <a:endParaRPr lang="en-GB" sz="2300" dirty="0">
              <a:solidFill>
                <a:srgbClr val="093B37"/>
              </a:solidFill>
              <a:latin typeface="Verdana"/>
              <a:ea typeface="ＭＳ Ｐゴシック"/>
            </a:endParaRPr>
          </a:p>
        </p:txBody>
      </p:sp>
      <p:sp>
        <p:nvSpPr>
          <p:cNvPr id="6" name="TextBox 5"/>
          <p:cNvSpPr txBox="1"/>
          <p:nvPr/>
        </p:nvSpPr>
        <p:spPr>
          <a:xfrm>
            <a:off x="884791" y="3157753"/>
            <a:ext cx="4608291" cy="469097"/>
          </a:xfrm>
          <a:prstGeom prst="rect">
            <a:avLst/>
          </a:prstGeom>
          <a:noFill/>
        </p:spPr>
        <p:txBody>
          <a:bodyPr wrap="square" lIns="0" tIns="0" rIns="0" bIns="0" rtlCol="0">
            <a:spAutoFit/>
          </a:bodyPr>
          <a:lstStyle/>
          <a:p>
            <a:pPr defTabSz="878912" fontAlgn="base">
              <a:spcBef>
                <a:spcPct val="0"/>
              </a:spcBef>
              <a:spcAft>
                <a:spcPct val="0"/>
              </a:spcAft>
              <a:buClr>
                <a:srgbClr val="3B83C1"/>
              </a:buClr>
            </a:pPr>
            <a:r>
              <a:rPr lang="en-GB" sz="1500" dirty="0">
                <a:solidFill>
                  <a:srgbClr val="CB5839"/>
                </a:solidFill>
                <a:latin typeface="Verdana"/>
                <a:ea typeface="ＭＳ Ｐゴシック"/>
              </a:rPr>
              <a:t>‣ SMART</a:t>
            </a:r>
            <a:r>
              <a:rPr lang="en-GB" sz="1500" dirty="0">
                <a:latin typeface="Verdana"/>
                <a:ea typeface="ＭＳ Ｐゴシック"/>
              </a:rPr>
              <a:t>:</a:t>
            </a:r>
            <a:r>
              <a:rPr lang="en-GB" sz="1500" dirty="0">
                <a:solidFill>
                  <a:srgbClr val="CB5839"/>
                </a:solidFill>
                <a:latin typeface="Verdana"/>
                <a:ea typeface="ＭＳ Ｐゴシック"/>
              </a:rPr>
              <a:t> </a:t>
            </a:r>
            <a:r>
              <a:rPr lang="en-GB" sz="1500" dirty="0">
                <a:latin typeface="Verdana"/>
                <a:ea typeface="ＭＳ Ｐゴシック"/>
              </a:rPr>
              <a:t>Identify the region’s own </a:t>
            </a:r>
            <a:r>
              <a:rPr lang="en-GB" sz="1500" b="1" dirty="0">
                <a:latin typeface="Verdana"/>
                <a:ea typeface="ＭＳ Ｐゴシック"/>
              </a:rPr>
              <a:t>strengths and comparative </a:t>
            </a:r>
            <a:r>
              <a:rPr lang="en-GB" sz="1500" b="1" dirty="0" smtClean="0">
                <a:latin typeface="Verdana"/>
                <a:ea typeface="ＭＳ Ｐゴシック"/>
              </a:rPr>
              <a:t>assets</a:t>
            </a:r>
            <a:endParaRPr lang="en-GB" sz="1500" b="1" dirty="0">
              <a:latin typeface="Verdana"/>
              <a:ea typeface="ＭＳ Ｐゴシック"/>
            </a:endParaRPr>
          </a:p>
        </p:txBody>
      </p:sp>
      <p:sp>
        <p:nvSpPr>
          <p:cNvPr id="7" name="TextBox 6"/>
          <p:cNvSpPr txBox="1"/>
          <p:nvPr/>
        </p:nvSpPr>
        <p:spPr>
          <a:xfrm>
            <a:off x="882488" y="3854761"/>
            <a:ext cx="5019841" cy="469097"/>
          </a:xfrm>
          <a:prstGeom prst="rect">
            <a:avLst/>
          </a:prstGeom>
          <a:noFill/>
        </p:spPr>
        <p:txBody>
          <a:bodyPr wrap="square" lIns="0" tIns="0" rIns="0" bIns="0" rtlCol="0">
            <a:spAutoFit/>
          </a:bodyPr>
          <a:lstStyle/>
          <a:p>
            <a:pPr defTabSz="878912" fontAlgn="base">
              <a:spcBef>
                <a:spcPct val="0"/>
              </a:spcBef>
              <a:spcAft>
                <a:spcPct val="0"/>
              </a:spcAft>
              <a:buClr>
                <a:srgbClr val="3B83C1"/>
              </a:buClr>
            </a:pPr>
            <a:r>
              <a:rPr lang="en-GB" sz="1500" dirty="0">
                <a:solidFill>
                  <a:srgbClr val="2F16C4"/>
                </a:solidFill>
                <a:latin typeface="Verdana"/>
                <a:ea typeface="ＭＳ Ｐゴシック"/>
              </a:rPr>
              <a:t>‣ SPECIALISED</a:t>
            </a:r>
            <a:r>
              <a:rPr lang="en-GB" sz="1500" dirty="0">
                <a:latin typeface="Verdana"/>
                <a:ea typeface="ＭＳ Ｐゴシック"/>
              </a:rPr>
              <a:t>:</a:t>
            </a:r>
            <a:r>
              <a:rPr lang="en-GB" sz="1500" dirty="0">
                <a:solidFill>
                  <a:srgbClr val="CB5839"/>
                </a:solidFill>
                <a:latin typeface="Verdana"/>
                <a:ea typeface="ＭＳ Ｐゴシック"/>
              </a:rPr>
              <a:t> </a:t>
            </a:r>
            <a:r>
              <a:rPr lang="en-GB" sz="1500" b="1" dirty="0">
                <a:latin typeface="Verdana"/>
                <a:ea typeface="ＭＳ Ｐゴシック"/>
              </a:rPr>
              <a:t>Prioritise</a:t>
            </a:r>
            <a:r>
              <a:rPr lang="en-GB" sz="1500" dirty="0">
                <a:latin typeface="Verdana"/>
                <a:ea typeface="ＭＳ Ｐゴシック"/>
              </a:rPr>
              <a:t> research and innovation investment in competitive areas</a:t>
            </a:r>
          </a:p>
        </p:txBody>
      </p:sp>
      <p:sp>
        <p:nvSpPr>
          <p:cNvPr id="8" name="TextBox 7"/>
          <p:cNvSpPr txBox="1"/>
          <p:nvPr/>
        </p:nvSpPr>
        <p:spPr>
          <a:xfrm>
            <a:off x="884793" y="4528379"/>
            <a:ext cx="5019841" cy="469097"/>
          </a:xfrm>
          <a:prstGeom prst="rect">
            <a:avLst/>
          </a:prstGeom>
          <a:noFill/>
        </p:spPr>
        <p:txBody>
          <a:bodyPr wrap="square" lIns="0" tIns="0" rIns="0" bIns="0" rtlCol="0">
            <a:spAutoFit/>
          </a:bodyPr>
          <a:lstStyle/>
          <a:p>
            <a:pPr defTabSz="878912" fontAlgn="base">
              <a:spcBef>
                <a:spcPct val="0"/>
              </a:spcBef>
              <a:spcAft>
                <a:spcPct val="0"/>
              </a:spcAft>
              <a:buClr>
                <a:srgbClr val="3B83C1"/>
              </a:buClr>
            </a:pPr>
            <a:r>
              <a:rPr lang="en-GB" sz="1500" dirty="0">
                <a:solidFill>
                  <a:srgbClr val="00B0F0"/>
                </a:solidFill>
                <a:latin typeface="Verdana"/>
                <a:ea typeface="ＭＳ Ｐゴシック"/>
              </a:rPr>
              <a:t>‣ STRATEGIC</a:t>
            </a:r>
            <a:r>
              <a:rPr lang="en-GB" sz="1500" dirty="0">
                <a:latin typeface="Verdana"/>
                <a:ea typeface="ＭＳ Ｐゴシック"/>
              </a:rPr>
              <a:t>: Define a </a:t>
            </a:r>
            <a:r>
              <a:rPr lang="en-GB" sz="1500" b="1" dirty="0">
                <a:latin typeface="Verdana"/>
                <a:ea typeface="ＭＳ Ｐゴシック"/>
              </a:rPr>
              <a:t>shared vision </a:t>
            </a:r>
            <a:r>
              <a:rPr lang="en-GB" sz="1500" dirty="0">
                <a:latin typeface="Verdana"/>
                <a:ea typeface="ＭＳ Ｐゴシック"/>
              </a:rPr>
              <a:t>for territorial innovation</a:t>
            </a:r>
          </a:p>
        </p:txBody>
      </p:sp>
      <p:pic>
        <p:nvPicPr>
          <p:cNvPr id="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41494" y="2702883"/>
            <a:ext cx="6206870" cy="10068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ounded Rectangle 9"/>
          <p:cNvSpPr/>
          <p:nvPr/>
        </p:nvSpPr>
        <p:spPr>
          <a:xfrm>
            <a:off x="5815743" y="4907750"/>
            <a:ext cx="6080614" cy="636608"/>
          </a:xfrm>
          <a:prstGeom prst="roundRect">
            <a:avLst/>
          </a:prstGeom>
          <a:ln/>
        </p:spPr>
        <p:style>
          <a:lnRef idx="1">
            <a:schemeClr val="accent6"/>
          </a:lnRef>
          <a:fillRef idx="2">
            <a:schemeClr val="accent6"/>
          </a:fillRef>
          <a:effectRef idx="1">
            <a:schemeClr val="accent6"/>
          </a:effectRef>
          <a:fontRef idx="minor">
            <a:schemeClr val="dk1"/>
          </a:fontRef>
        </p:style>
        <p:txBody>
          <a:bodyPr lIns="87974" tIns="43987" rIns="87974" bIns="43987" rtlCol="0" anchor="ctr"/>
          <a:lstStyle/>
          <a:p>
            <a:pPr algn="ctr"/>
            <a:r>
              <a:rPr lang="fr-FR"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Smart </a:t>
            </a:r>
            <a:r>
              <a:rPr lang="fr-FR" b="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Specialisation</a:t>
            </a:r>
            <a:r>
              <a:rPr lang="fr-FR"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Platform</a:t>
            </a:r>
            <a:endParaRPr lang="en-GB"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pic>
        <p:nvPicPr>
          <p:cNvPr id="1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357297">
            <a:off x="5995536" y="4736153"/>
            <a:ext cx="645161" cy="8438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ectangle 11"/>
          <p:cNvSpPr/>
          <p:nvPr/>
        </p:nvSpPr>
        <p:spPr>
          <a:xfrm>
            <a:off x="0" y="1652097"/>
            <a:ext cx="11809271" cy="673609"/>
          </a:xfrm>
          <a:prstGeom prst="rect">
            <a:avLst/>
          </a:prstGeom>
          <a:solidFill>
            <a:srgbClr val="20D2C5"/>
          </a:solidFill>
          <a:ln>
            <a:noFill/>
          </a:ln>
        </p:spPr>
        <p:txBody>
          <a:bodyPr wrap="square" lIns="87974" tIns="43987" rIns="87974" bIns="43987">
            <a:spAutoFit/>
          </a:bodyPr>
          <a:lstStyle/>
          <a:p>
            <a:pPr algn="ctr"/>
            <a:r>
              <a:rPr lang="en-GB" sz="1900" i="1" dirty="0"/>
              <a:t>Smart Specialisation is an </a:t>
            </a:r>
            <a:r>
              <a:rPr lang="en-GB" sz="1900" b="1" i="1" dirty="0"/>
              <a:t>integrated place-based economic transformation agenda </a:t>
            </a:r>
            <a:br>
              <a:rPr lang="en-GB" sz="1900" b="1" i="1" dirty="0"/>
            </a:br>
            <a:r>
              <a:rPr lang="en-GB" sz="1900" b="1" i="1" dirty="0"/>
              <a:t>via research and innovation</a:t>
            </a:r>
            <a:endParaRPr lang="en-GB" sz="1900" b="1" i="1" dirty="0">
              <a:solidFill>
                <a:srgbClr val="093B37"/>
              </a:solidFill>
              <a:latin typeface="Verdana"/>
              <a:ea typeface="ＭＳ Ｐゴシック"/>
            </a:endParaRPr>
          </a:p>
        </p:txBody>
      </p:sp>
    </p:spTree>
    <p:extLst>
      <p:ext uri="{BB962C8B-B14F-4D97-AF65-F5344CB8AC3E}">
        <p14:creationId xmlns:p14="http://schemas.microsoft.com/office/powerpoint/2010/main" val="29915239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GB"/>
          </a:p>
        </p:txBody>
      </p:sp>
      <p:sp>
        <p:nvSpPr>
          <p:cNvPr id="3" name="Title 2"/>
          <p:cNvSpPr>
            <a:spLocks noGrp="1"/>
          </p:cNvSpPr>
          <p:nvPr>
            <p:ph type="title"/>
          </p:nvPr>
        </p:nvSpPr>
        <p:spPr/>
        <p:txBody>
          <a:bodyPr/>
          <a:lstStyle/>
          <a:p>
            <a:r>
              <a:rPr lang="en-US" b="1" dirty="0"/>
              <a:t>The process of smart </a:t>
            </a:r>
            <a:r>
              <a:rPr lang="en-US" b="1" dirty="0" err="1"/>
              <a:t>specialisation</a:t>
            </a:r>
            <a:endParaRPr lang="en-GB"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584830"/>
            <a:ext cx="12191999" cy="43823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295472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56463" y="1500318"/>
            <a:ext cx="9144000" cy="5357682"/>
          </a:xfrm>
        </p:spPr>
        <p:txBody>
          <a:bodyPr/>
          <a:lstStyle/>
          <a:p>
            <a:pPr algn="just"/>
            <a:endParaRPr lang="en-GB" sz="2000" dirty="0"/>
          </a:p>
          <a:p>
            <a:pPr algn="just"/>
            <a:endParaRPr lang="en-GB" sz="2000" dirty="0">
              <a:solidFill>
                <a:schemeClr val="accent2"/>
              </a:solidFill>
            </a:endParaRPr>
          </a:p>
          <a:p>
            <a:pPr algn="just"/>
            <a:endParaRPr lang="en-GB" sz="2000" dirty="0">
              <a:solidFill>
                <a:schemeClr val="accent2"/>
              </a:solidFill>
            </a:endParaRPr>
          </a:p>
          <a:p>
            <a:pPr algn="just"/>
            <a:endParaRPr lang="en-GB" sz="2000" dirty="0">
              <a:solidFill>
                <a:schemeClr val="accent2"/>
              </a:solidFill>
            </a:endParaRPr>
          </a:p>
          <a:p>
            <a:pPr algn="just"/>
            <a:endParaRPr lang="en-GB" sz="2000" dirty="0"/>
          </a:p>
          <a:p>
            <a:pPr marL="914400" lvl="2" indent="0" algn="just">
              <a:buNone/>
            </a:pPr>
            <a:r>
              <a:rPr lang="en-GB" sz="1600" b="1" u="sng" dirty="0"/>
              <a:t>What can Smart Specialisation </a:t>
            </a:r>
            <a:r>
              <a:rPr lang="en-GB" sz="1600" b="1" u="sng" dirty="0" smtClean="0"/>
              <a:t>deliver?</a:t>
            </a:r>
            <a:endParaRPr lang="en-GB" sz="1600" b="1" u="sng" dirty="0"/>
          </a:p>
          <a:p>
            <a:pPr marL="1200150" lvl="2" indent="-285750" algn="just"/>
            <a:r>
              <a:rPr lang="en-GB" sz="1600" dirty="0"/>
              <a:t>A </a:t>
            </a:r>
            <a:r>
              <a:rPr lang="en-GB" sz="1600" b="1" dirty="0"/>
              <a:t>participatory governance </a:t>
            </a:r>
            <a:r>
              <a:rPr lang="en-GB" sz="1600" dirty="0"/>
              <a:t>model </a:t>
            </a:r>
          </a:p>
          <a:p>
            <a:pPr marL="1200150" lvl="2" indent="-285750" algn="just"/>
            <a:r>
              <a:rPr lang="en-GB" sz="1600" dirty="0"/>
              <a:t>Support for the </a:t>
            </a:r>
            <a:r>
              <a:rPr lang="en-GB" sz="1600" b="1" dirty="0"/>
              <a:t>Just Transition </a:t>
            </a:r>
          </a:p>
          <a:p>
            <a:pPr marL="1200150" lvl="2" indent="-285750" algn="just"/>
            <a:r>
              <a:rPr lang="en-GB" sz="1600" dirty="0"/>
              <a:t>New opportunities to </a:t>
            </a:r>
            <a:r>
              <a:rPr lang="en-GB" sz="1600" b="1" dirty="0"/>
              <a:t>create quality </a:t>
            </a:r>
            <a:r>
              <a:rPr lang="en-GB" sz="1600" b="1" dirty="0" smtClean="0"/>
              <a:t>jobs in the recovery</a:t>
            </a:r>
            <a:endParaRPr lang="en-GB" sz="1600" b="1" dirty="0"/>
          </a:p>
          <a:p>
            <a:pPr marL="1200150" lvl="2" indent="-285750" algn="just"/>
            <a:r>
              <a:rPr lang="en-GB" sz="1600" dirty="0"/>
              <a:t>New opportunities for </a:t>
            </a:r>
            <a:r>
              <a:rPr lang="en-GB" sz="1600" b="1" dirty="0"/>
              <a:t>local economic </a:t>
            </a:r>
            <a:r>
              <a:rPr lang="en-GB" sz="1600" b="1" dirty="0" smtClean="0"/>
              <a:t>growth </a:t>
            </a:r>
            <a:r>
              <a:rPr lang="en-GB" sz="1600" b="1" dirty="0"/>
              <a:t>in the recovery</a:t>
            </a:r>
          </a:p>
          <a:p>
            <a:pPr marL="1200150" lvl="2" indent="-285750" algn="just"/>
            <a:endParaRPr lang="en-GB" sz="1600" b="1" dirty="0"/>
          </a:p>
        </p:txBody>
      </p:sp>
      <p:sp>
        <p:nvSpPr>
          <p:cNvPr id="15" name="Title 3"/>
          <p:cNvSpPr txBox="1">
            <a:spLocks/>
          </p:cNvSpPr>
          <p:nvPr/>
        </p:nvSpPr>
        <p:spPr>
          <a:xfrm>
            <a:off x="1032528" y="657966"/>
            <a:ext cx="10239529" cy="586768"/>
          </a:xfrm>
          <a:prstGeom prst="rect">
            <a:avLst/>
          </a:prstGeom>
        </p:spPr>
        <p:txBody>
          <a:bodyPr vert="horz" lIns="91440" tIns="45720" rIns="91440" bIns="0" rtlCol="0" anchor="b" anchorCtr="0">
            <a:noAutofit/>
          </a:bodyPr>
          <a:lstStyle>
            <a:lvl1pPr algn="l" defTabSz="685800" rtl="0" eaLnBrk="1" latinLnBrk="0" hangingPunct="1">
              <a:lnSpc>
                <a:spcPct val="90000"/>
              </a:lnSpc>
              <a:spcBef>
                <a:spcPct val="0"/>
              </a:spcBef>
              <a:buNone/>
              <a:defRPr sz="3000" kern="1200">
                <a:solidFill>
                  <a:schemeClr val="tx2"/>
                </a:solidFill>
                <a:latin typeface="EC Square Sans Pro" panose="020B0506040000020004" pitchFamily="34" charset="0"/>
                <a:ea typeface="+mj-ea"/>
                <a:cs typeface="+mj-cs"/>
              </a:defRPr>
            </a:lvl1pPr>
          </a:lstStyle>
          <a:p>
            <a:r>
              <a:rPr lang="fr-BE" sz="3200" b="1" dirty="0"/>
              <a:t>Smart </a:t>
            </a:r>
            <a:r>
              <a:rPr lang="fr-BE" sz="3200" b="1" dirty="0" err="1" smtClean="0"/>
              <a:t>Specialisation</a:t>
            </a:r>
            <a:r>
              <a:rPr lang="fr-BE" sz="3200" b="1" dirty="0" smtClean="0"/>
              <a:t> – </a:t>
            </a:r>
            <a:r>
              <a:rPr lang="fr-BE" sz="3200" b="1" dirty="0" err="1" smtClean="0"/>
              <a:t>Potentials</a:t>
            </a:r>
            <a:r>
              <a:rPr lang="fr-BE" sz="3200" b="1" dirty="0" smtClean="0"/>
              <a:t> at the service of the </a:t>
            </a:r>
            <a:r>
              <a:rPr lang="fr-BE" sz="3200" b="1" dirty="0" err="1" smtClean="0"/>
              <a:t>economy</a:t>
            </a:r>
            <a:r>
              <a:rPr lang="fr-BE" sz="3200" b="1" dirty="0" smtClean="0"/>
              <a:t> and the </a:t>
            </a:r>
            <a:r>
              <a:rPr lang="fr-BE" sz="3200" b="1" dirty="0" err="1" smtClean="0"/>
              <a:t>territory</a:t>
            </a:r>
            <a:endParaRPr lang="fr-BE" sz="3200" b="1" dirty="0"/>
          </a:p>
        </p:txBody>
      </p:sp>
      <p:pic>
        <p:nvPicPr>
          <p:cNvPr id="17" name="Picture 16"/>
          <p:cNvPicPr>
            <a:picLocks noChangeAspect="1"/>
          </p:cNvPicPr>
          <p:nvPr/>
        </p:nvPicPr>
        <p:blipFill>
          <a:blip r:embed="rId3"/>
          <a:stretch>
            <a:fillRect/>
          </a:stretch>
        </p:blipFill>
        <p:spPr>
          <a:xfrm>
            <a:off x="5720512" y="1500318"/>
            <a:ext cx="5133649" cy="3312368"/>
          </a:xfrm>
          <a:prstGeom prst="rect">
            <a:avLst/>
          </a:prstGeom>
        </p:spPr>
      </p:pic>
      <p:pic>
        <p:nvPicPr>
          <p:cNvPr id="29" name="Obraz 14" descr="S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75920" y="2161187"/>
            <a:ext cx="969264" cy="1359408"/>
          </a:xfrm>
          <a:prstGeom prst="rect">
            <a:avLst/>
          </a:prstGeom>
        </p:spPr>
      </p:pic>
    </p:spTree>
    <p:extLst>
      <p:ext uri="{BB962C8B-B14F-4D97-AF65-F5344CB8AC3E}">
        <p14:creationId xmlns:p14="http://schemas.microsoft.com/office/powerpoint/2010/main" val="3787767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67153" y="1576242"/>
            <a:ext cx="10379720" cy="4170363"/>
          </a:xfrm>
        </p:spPr>
        <p:txBody>
          <a:bodyPr/>
          <a:lstStyle/>
          <a:p>
            <a:r>
              <a:rPr lang="en-GB" dirty="0" smtClean="0"/>
              <a:t>Effects of the current Crisis - We are proposing a major recovery plan for Europe to support the European recovery and protect and create jobs.</a:t>
            </a:r>
          </a:p>
          <a:p>
            <a:r>
              <a:rPr lang="en-GB" dirty="0" smtClean="0"/>
              <a:t>We are putting forward a two-pillar response:</a:t>
            </a:r>
          </a:p>
          <a:p>
            <a:pPr marL="800100" lvl="1" indent="-457200">
              <a:buFont typeface="+mj-lt"/>
              <a:buAutoNum type="arabicPeriod"/>
            </a:pPr>
            <a:r>
              <a:rPr lang="en-GB" b="1" dirty="0" smtClean="0"/>
              <a:t>Next Generation EU</a:t>
            </a:r>
            <a:r>
              <a:rPr lang="en-GB" dirty="0" smtClean="0"/>
              <a:t>: a new recovery instrument of 750bn </a:t>
            </a:r>
            <a:r>
              <a:rPr lang="en-GB" dirty="0" err="1" smtClean="0"/>
              <a:t>Eur</a:t>
            </a:r>
            <a:endParaRPr lang="en-GB" dirty="0" smtClean="0"/>
          </a:p>
          <a:p>
            <a:pPr marL="800100" lvl="1" indent="-457200">
              <a:buFont typeface="+mj-lt"/>
              <a:buAutoNum type="arabicPeriod"/>
            </a:pPr>
            <a:r>
              <a:rPr lang="en-GB" b="1" dirty="0" smtClean="0"/>
              <a:t>A reinforced MFF </a:t>
            </a:r>
            <a:r>
              <a:rPr lang="en-GB" dirty="0" smtClean="0"/>
              <a:t>for the EU for 2021-2027 of 1,100bn </a:t>
            </a:r>
            <a:r>
              <a:rPr lang="en-GB" dirty="0" err="1"/>
              <a:t>Eur</a:t>
            </a:r>
            <a:endParaRPr lang="en-GB" dirty="0"/>
          </a:p>
          <a:p>
            <a:r>
              <a:rPr lang="en-GB" dirty="0" smtClean="0"/>
              <a:t>Instruments to support MS efforts to recover</a:t>
            </a:r>
          </a:p>
          <a:p>
            <a:r>
              <a:rPr lang="en-GB" dirty="0" smtClean="0"/>
              <a:t>Measures to boost private investment</a:t>
            </a:r>
          </a:p>
          <a:p>
            <a:r>
              <a:rPr lang="en-GB" dirty="0" smtClean="0"/>
              <a:t>Support companies in need</a:t>
            </a:r>
          </a:p>
          <a:p>
            <a:r>
              <a:rPr lang="en-GB" dirty="0" smtClean="0"/>
              <a:t>The reinforcement of EU programmes</a:t>
            </a:r>
            <a:endParaRPr lang="en-GB" dirty="0"/>
          </a:p>
        </p:txBody>
      </p:sp>
      <p:sp>
        <p:nvSpPr>
          <p:cNvPr id="3" name="Title 2"/>
          <p:cNvSpPr>
            <a:spLocks noGrp="1"/>
          </p:cNvSpPr>
          <p:nvPr>
            <p:ph type="title"/>
          </p:nvPr>
        </p:nvSpPr>
        <p:spPr/>
        <p:txBody>
          <a:bodyPr/>
          <a:lstStyle/>
          <a:p>
            <a:r>
              <a:rPr lang="en-GB" dirty="0" smtClean="0"/>
              <a:t>2. The Recovery Plan for Europe – COVID 19</a:t>
            </a:r>
            <a:endParaRPr lang="en-GB" dirty="0"/>
          </a:p>
        </p:txBody>
      </p:sp>
    </p:spTree>
    <p:extLst>
      <p:ext uri="{BB962C8B-B14F-4D97-AF65-F5344CB8AC3E}">
        <p14:creationId xmlns:p14="http://schemas.microsoft.com/office/powerpoint/2010/main" val="29981797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The way out of the crisis and the role of S4 </a:t>
            </a:r>
            <a:endParaRPr lang="en-GB" dirty="0"/>
          </a:p>
        </p:txBody>
      </p:sp>
      <p:pic>
        <p:nvPicPr>
          <p:cNvPr id="2" name="Picture 1"/>
          <p:cNvPicPr>
            <a:picLocks noChangeAspect="1"/>
          </p:cNvPicPr>
          <p:nvPr/>
        </p:nvPicPr>
        <p:blipFill>
          <a:blip r:embed="rId2"/>
          <a:stretch>
            <a:fillRect/>
          </a:stretch>
        </p:blipFill>
        <p:spPr>
          <a:xfrm>
            <a:off x="1624732" y="2710590"/>
            <a:ext cx="8955872" cy="3388928"/>
          </a:xfrm>
          <a:prstGeom prst="rect">
            <a:avLst/>
          </a:prstGeom>
        </p:spPr>
      </p:pic>
      <p:sp>
        <p:nvSpPr>
          <p:cNvPr id="4" name="Rectangle 3"/>
          <p:cNvSpPr/>
          <p:nvPr/>
        </p:nvSpPr>
        <p:spPr>
          <a:xfrm>
            <a:off x="1624732" y="1632139"/>
            <a:ext cx="8955872" cy="1073809"/>
          </a:xfrm>
          <a:prstGeom prst="rect">
            <a:avLst/>
          </a:prstGeom>
          <a:solidFill>
            <a:schemeClr val="accent1">
              <a:alpha val="25000"/>
            </a:schemeClr>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solidFill>
                  <a:schemeClr val="tx2"/>
                </a:solidFill>
              </a:rPr>
              <a:t>We cannot exit the crisis by going back to where we stood before…</a:t>
            </a:r>
          </a:p>
          <a:p>
            <a:pPr algn="ctr"/>
            <a:r>
              <a:rPr lang="en-US" sz="2200" dirty="0">
                <a:solidFill>
                  <a:schemeClr val="tx2"/>
                </a:solidFill>
              </a:rPr>
              <a:t>…the only way out is through </a:t>
            </a:r>
            <a:r>
              <a:rPr lang="en-US" sz="2200" b="1" dirty="0">
                <a:solidFill>
                  <a:schemeClr val="tx2"/>
                </a:solidFill>
              </a:rPr>
              <a:t>new development </a:t>
            </a:r>
            <a:r>
              <a:rPr lang="en-US" sz="2200" b="1" dirty="0" smtClean="0">
                <a:solidFill>
                  <a:schemeClr val="tx2"/>
                </a:solidFill>
              </a:rPr>
              <a:t>paths</a:t>
            </a:r>
            <a:endParaRPr lang="en-US" sz="2200" b="1" dirty="0">
              <a:solidFill>
                <a:schemeClr val="tx2"/>
              </a:solidFill>
            </a:endParaRPr>
          </a:p>
        </p:txBody>
      </p:sp>
      <p:sp>
        <p:nvSpPr>
          <p:cNvPr id="12" name="Content Placeholder 1"/>
          <p:cNvSpPr txBox="1">
            <a:spLocks/>
          </p:cNvSpPr>
          <p:nvPr/>
        </p:nvSpPr>
        <p:spPr>
          <a:xfrm>
            <a:off x="6255657" y="2327885"/>
            <a:ext cx="4324947" cy="4041551"/>
          </a:xfrm>
          <a:prstGeom prst="rect">
            <a:avLst/>
          </a:prstGeom>
        </p:spPr>
        <p:txBody>
          <a:bodyPr/>
          <a:lstStyle>
            <a:lvl1pPr marL="228600" indent="-228600" algn="l" defTabSz="914400" rtl="0" eaLnBrk="1" latinLnBrk="0" hangingPunct="1">
              <a:lnSpc>
                <a:spcPct val="100000"/>
              </a:lnSpc>
              <a:spcBef>
                <a:spcPts val="0"/>
              </a:spcBef>
              <a:spcAft>
                <a:spcPts val="1800"/>
              </a:spcAft>
              <a:buClr>
                <a:srgbClr val="2B91C5"/>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dirty="0" smtClean="0"/>
          </a:p>
          <a:p>
            <a:pPr marL="0" indent="0">
              <a:buNone/>
            </a:pPr>
            <a:r>
              <a:rPr lang="en-US" sz="2200" u="sng" dirty="0" smtClean="0"/>
              <a:t>Smart </a:t>
            </a:r>
            <a:r>
              <a:rPr lang="en-US" sz="2200" u="sng" dirty="0"/>
              <a:t>Specialisation </a:t>
            </a:r>
            <a:r>
              <a:rPr lang="en-US" sz="2200" u="sng" dirty="0" smtClean="0"/>
              <a:t>can </a:t>
            </a:r>
            <a:r>
              <a:rPr lang="en-US" sz="2200" u="sng" dirty="0"/>
              <a:t>play a central role in </a:t>
            </a:r>
            <a:r>
              <a:rPr lang="en-US" sz="2200" b="1" u="sng" dirty="0" smtClean="0"/>
              <a:t>discovering</a:t>
            </a:r>
            <a:r>
              <a:rPr lang="en-US" sz="2200" u="sng" dirty="0" smtClean="0"/>
              <a:t> such paths and concrete investment </a:t>
            </a:r>
            <a:r>
              <a:rPr lang="en-US" sz="2200" u="sng" dirty="0"/>
              <a:t>opportunities…</a:t>
            </a:r>
            <a:endParaRPr lang="en-US" sz="2200" u="sng" dirty="0" smtClean="0"/>
          </a:p>
          <a:p>
            <a:pPr marL="0" indent="0">
              <a:buNone/>
            </a:pPr>
            <a:endParaRPr lang="en-US" sz="1800" dirty="0"/>
          </a:p>
          <a:p>
            <a:pPr marL="0" indent="0">
              <a:buNone/>
            </a:pPr>
            <a:r>
              <a:rPr lang="en-US" sz="2200" dirty="0" smtClean="0"/>
              <a:t>…and support a more </a:t>
            </a:r>
            <a:r>
              <a:rPr lang="en-US" sz="2200" b="1" dirty="0"/>
              <a:t>sustainable and inclusive </a:t>
            </a:r>
            <a:r>
              <a:rPr lang="en-US" sz="2200" dirty="0" smtClean="0"/>
              <a:t>development</a:t>
            </a:r>
          </a:p>
          <a:p>
            <a:pPr marL="0" indent="0">
              <a:buNone/>
            </a:pPr>
            <a:endParaRPr lang="en-US" b="1" dirty="0"/>
          </a:p>
          <a:p>
            <a:pPr marL="0" indent="0">
              <a:buNone/>
            </a:pPr>
            <a:endParaRPr lang="en-GB" b="1" dirty="0"/>
          </a:p>
        </p:txBody>
      </p:sp>
    </p:spTree>
    <p:extLst>
      <p:ext uri="{BB962C8B-B14F-4D97-AF65-F5344CB8AC3E}">
        <p14:creationId xmlns:p14="http://schemas.microsoft.com/office/powerpoint/2010/main" val="1055463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The key features of smart </a:t>
            </a:r>
            <a:r>
              <a:rPr lang="en-US" dirty="0" err="1"/>
              <a:t>specialisation</a:t>
            </a:r>
            <a:r>
              <a:rPr lang="en-US" dirty="0"/>
              <a:t/>
            </a:r>
            <a:br>
              <a:rPr lang="en-US" dirty="0"/>
            </a:br>
            <a:endParaRPr lang="en-GB" dirty="0"/>
          </a:p>
        </p:txBody>
      </p:sp>
      <p:sp>
        <p:nvSpPr>
          <p:cNvPr id="4" name="Rectangle 3"/>
          <p:cNvSpPr/>
          <p:nvPr/>
        </p:nvSpPr>
        <p:spPr>
          <a:xfrm>
            <a:off x="-1" y="1468089"/>
            <a:ext cx="11809271" cy="381141"/>
          </a:xfrm>
          <a:prstGeom prst="rect">
            <a:avLst/>
          </a:prstGeom>
          <a:solidFill>
            <a:srgbClr val="20D2C5"/>
          </a:solidFill>
          <a:ln>
            <a:noFill/>
          </a:ln>
        </p:spPr>
        <p:txBody>
          <a:bodyPr wrap="square" lIns="87974" tIns="43987" rIns="87974" bIns="43987">
            <a:spAutoFit/>
          </a:bodyPr>
          <a:lstStyle/>
          <a:p>
            <a:pPr algn="ctr"/>
            <a:r>
              <a:rPr lang="fr-FR" sz="1900" b="1" dirty="0">
                <a:solidFill>
                  <a:srgbClr val="093B37"/>
                </a:solidFill>
                <a:latin typeface="Verdana" panose="020B0604030504040204" pitchFamily="34" charset="0"/>
                <a:ea typeface="Verdana" panose="020B0604030504040204" pitchFamily="34" charset="0"/>
                <a:cs typeface="Verdana" panose="020B0604030504040204" pitchFamily="34" charset="0"/>
              </a:rPr>
              <a:t>Smart </a:t>
            </a:r>
            <a:r>
              <a:rPr lang="fr-FR" sz="1900" b="1" dirty="0" err="1">
                <a:solidFill>
                  <a:srgbClr val="093B37"/>
                </a:solidFill>
                <a:latin typeface="Verdana" panose="020B0604030504040204" pitchFamily="34" charset="0"/>
                <a:ea typeface="Verdana" panose="020B0604030504040204" pitchFamily="34" charset="0"/>
                <a:cs typeface="Verdana" panose="020B0604030504040204" pitchFamily="34" charset="0"/>
              </a:rPr>
              <a:t>Specialisation</a:t>
            </a:r>
            <a:r>
              <a:rPr lang="fr-FR" sz="1900" b="1" dirty="0">
                <a:solidFill>
                  <a:srgbClr val="093B37"/>
                </a:solidFill>
                <a:latin typeface="Verdana" panose="020B0604030504040204" pitchFamily="34" charset="0"/>
                <a:ea typeface="Verdana" panose="020B0604030504040204" pitchFamily="34" charset="0"/>
                <a:cs typeface="Verdana" panose="020B0604030504040204" pitchFamily="34" charset="0"/>
              </a:rPr>
              <a:t>: </a:t>
            </a:r>
            <a:r>
              <a:rPr lang="fr-FR" sz="1900" b="1" dirty="0" smtClean="0">
                <a:solidFill>
                  <a:srgbClr val="093B37"/>
                </a:solidFill>
                <a:latin typeface="Verdana" panose="020B0604030504040204" pitchFamily="34" charset="0"/>
                <a:ea typeface="Verdana" panose="020B0604030504040204" pitchFamily="34" charset="0"/>
                <a:cs typeface="Verdana" panose="020B0604030504040204" pitchFamily="34" charset="0"/>
              </a:rPr>
              <a:t>a </a:t>
            </a:r>
            <a:r>
              <a:rPr lang="fr-FR" sz="1900" b="1" dirty="0" err="1" smtClean="0">
                <a:solidFill>
                  <a:srgbClr val="093B37"/>
                </a:solidFill>
                <a:latin typeface="Verdana" panose="020B0604030504040204" pitchFamily="34" charset="0"/>
                <a:ea typeface="Verdana" panose="020B0604030504040204" pitchFamily="34" charset="0"/>
                <a:cs typeface="Verdana" panose="020B0604030504040204" pitchFamily="34" charset="0"/>
              </a:rPr>
              <a:t>bottom</a:t>
            </a:r>
            <a:r>
              <a:rPr lang="fr-FR" sz="1900" b="1" dirty="0" smtClean="0">
                <a:solidFill>
                  <a:srgbClr val="093B37"/>
                </a:solidFill>
                <a:latin typeface="Verdana" panose="020B0604030504040204" pitchFamily="34" charset="0"/>
                <a:ea typeface="Verdana" panose="020B0604030504040204" pitchFamily="34" charset="0"/>
                <a:cs typeface="Verdana" panose="020B0604030504040204" pitchFamily="34" charset="0"/>
              </a:rPr>
              <a:t> up </a:t>
            </a:r>
            <a:r>
              <a:rPr lang="fr-FR" sz="1900" b="1" dirty="0" err="1" smtClean="0">
                <a:solidFill>
                  <a:srgbClr val="093B37"/>
                </a:solidFill>
                <a:latin typeface="Verdana" panose="020B0604030504040204" pitchFamily="34" charset="0"/>
                <a:ea typeface="Verdana" panose="020B0604030504040204" pitchFamily="34" charset="0"/>
                <a:cs typeface="Verdana" panose="020B0604030504040204" pitchFamily="34" charset="0"/>
              </a:rPr>
              <a:t>approach</a:t>
            </a:r>
            <a:r>
              <a:rPr lang="fr-FR" sz="1900" b="1" dirty="0" smtClean="0">
                <a:solidFill>
                  <a:srgbClr val="093B37"/>
                </a:solidFill>
                <a:latin typeface="Verdana" panose="020B0604030504040204" pitchFamily="34" charset="0"/>
                <a:ea typeface="Verdana" panose="020B0604030504040204" pitchFamily="34" charset="0"/>
                <a:cs typeface="Verdana" panose="020B0604030504040204" pitchFamily="34" charset="0"/>
              </a:rPr>
              <a:t> </a:t>
            </a:r>
            <a:r>
              <a:rPr lang="fr-FR" sz="1900" b="1" dirty="0" err="1" smtClean="0">
                <a:solidFill>
                  <a:srgbClr val="093B37"/>
                </a:solidFill>
                <a:latin typeface="Verdana" panose="020B0604030504040204" pitchFamily="34" charset="0"/>
                <a:ea typeface="Verdana" panose="020B0604030504040204" pitchFamily="34" charset="0"/>
                <a:cs typeface="Verdana" panose="020B0604030504040204" pitchFamily="34" charset="0"/>
              </a:rPr>
              <a:t>with</a:t>
            </a:r>
            <a:r>
              <a:rPr lang="fr-FR" sz="1900" b="1" dirty="0" smtClean="0">
                <a:solidFill>
                  <a:srgbClr val="093B37"/>
                </a:solidFill>
                <a:latin typeface="Verdana" panose="020B0604030504040204" pitchFamily="34" charset="0"/>
                <a:ea typeface="Verdana" panose="020B0604030504040204" pitchFamily="34" charset="0"/>
                <a:cs typeface="Verdana" panose="020B0604030504040204" pitchFamily="34" charset="0"/>
              </a:rPr>
              <a:t> </a:t>
            </a:r>
            <a:r>
              <a:rPr lang="fr-FR" sz="1900" b="1" dirty="0" err="1" smtClean="0">
                <a:solidFill>
                  <a:srgbClr val="093B37"/>
                </a:solidFill>
                <a:latin typeface="Verdana" panose="020B0604030504040204" pitchFamily="34" charset="0"/>
                <a:ea typeface="Verdana" panose="020B0604030504040204" pitchFamily="34" charset="0"/>
                <a:cs typeface="Verdana" panose="020B0604030504040204" pitchFamily="34" charset="0"/>
              </a:rPr>
              <a:t>stakeholders</a:t>
            </a:r>
            <a:r>
              <a:rPr lang="fr-FR" sz="1900" b="1" dirty="0" smtClean="0">
                <a:solidFill>
                  <a:srgbClr val="093B37"/>
                </a:solidFill>
                <a:latin typeface="Verdana" panose="020B0604030504040204" pitchFamily="34" charset="0"/>
                <a:ea typeface="Verdana" panose="020B0604030504040204" pitchFamily="34" charset="0"/>
                <a:cs typeface="Verdana" panose="020B0604030504040204" pitchFamily="34" charset="0"/>
              </a:rPr>
              <a:t> - </a:t>
            </a:r>
            <a:r>
              <a:rPr lang="fr-FR" sz="1900" b="1" dirty="0" err="1" smtClean="0">
                <a:solidFill>
                  <a:srgbClr val="093B37"/>
                </a:solidFill>
                <a:latin typeface="Verdana" panose="020B0604030504040204" pitchFamily="34" charset="0"/>
                <a:ea typeface="Verdana" panose="020B0604030504040204" pitchFamily="34" charset="0"/>
                <a:cs typeface="Verdana" panose="020B0604030504040204" pitchFamily="34" charset="0"/>
              </a:rPr>
              <a:t>ownership</a:t>
            </a:r>
            <a:endParaRPr lang="en-GB" sz="1900" b="1" dirty="0">
              <a:solidFill>
                <a:srgbClr val="093B37"/>
              </a:solidFill>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Diagram 5"/>
          <p:cNvGraphicFramePr/>
          <p:nvPr>
            <p:extLst/>
          </p:nvPr>
        </p:nvGraphicFramePr>
        <p:xfrm>
          <a:off x="5286308" y="2066877"/>
          <a:ext cx="6522963" cy="36354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791371" y="3649603"/>
            <a:ext cx="1216148" cy="478170"/>
          </a:xfrm>
          <a:prstGeom prst="rect">
            <a:avLst/>
          </a:prstGeom>
          <a:noFill/>
        </p:spPr>
        <p:txBody>
          <a:bodyPr wrap="square" lIns="87974" tIns="43987" rIns="87974" bIns="43987" rtlCol="0">
            <a:spAutoFit/>
          </a:bodyPr>
          <a:lstStyle/>
          <a:p>
            <a:pPr>
              <a:lnSpc>
                <a:spcPct val="110000"/>
              </a:lnSpc>
              <a:buClr>
                <a:srgbClr val="33ACE3"/>
              </a:buClr>
            </a:pPr>
            <a:r>
              <a:rPr lang="fr-FR" sz="2300" b="1" dirty="0">
                <a:solidFill>
                  <a:srgbClr val="093B37"/>
                </a:solidFill>
              </a:rPr>
              <a:t>RIS 3</a:t>
            </a:r>
            <a:endParaRPr lang="en-GB" sz="2300" b="1" dirty="0" err="1">
              <a:solidFill>
                <a:srgbClr val="093B37"/>
              </a:solidFill>
            </a:endParaRPr>
          </a:p>
        </p:txBody>
      </p:sp>
      <p:sp>
        <p:nvSpPr>
          <p:cNvPr id="8" name="TextBox 7"/>
          <p:cNvSpPr txBox="1"/>
          <p:nvPr/>
        </p:nvSpPr>
        <p:spPr>
          <a:xfrm>
            <a:off x="6235231" y="3291142"/>
            <a:ext cx="1114822" cy="1104496"/>
          </a:xfrm>
          <a:prstGeom prst="rect">
            <a:avLst/>
          </a:prstGeom>
          <a:noFill/>
        </p:spPr>
        <p:txBody>
          <a:bodyPr wrap="square" lIns="87974" tIns="43987" rIns="87974" bIns="43987" rtlCol="0">
            <a:spAutoFit/>
          </a:bodyPr>
          <a:lstStyle/>
          <a:p>
            <a:pPr algn="ctr">
              <a:lnSpc>
                <a:spcPct val="110000"/>
              </a:lnSpc>
              <a:buClr>
                <a:srgbClr val="33ACE3"/>
              </a:buClr>
            </a:pPr>
            <a:r>
              <a:rPr lang="fr-FR" sz="1500" b="1" dirty="0">
                <a:solidFill>
                  <a:schemeClr val="bg1"/>
                </a:solidFill>
              </a:rPr>
              <a:t>Support innovation and </a:t>
            </a:r>
            <a:r>
              <a:rPr lang="fr-FR" sz="1500" b="1" dirty="0" err="1">
                <a:solidFill>
                  <a:schemeClr val="bg1"/>
                </a:solidFill>
              </a:rPr>
              <a:t>foster</a:t>
            </a:r>
            <a:r>
              <a:rPr lang="fr-FR" sz="1500" b="1" dirty="0">
                <a:solidFill>
                  <a:schemeClr val="bg1"/>
                </a:solidFill>
              </a:rPr>
              <a:t> </a:t>
            </a:r>
            <a:r>
              <a:rPr lang="fr-FR" sz="1500" b="1" dirty="0" err="1">
                <a:solidFill>
                  <a:schemeClr val="bg1"/>
                </a:solidFill>
              </a:rPr>
              <a:t>investment</a:t>
            </a:r>
            <a:endParaRPr lang="en-GB" sz="1500" b="1" dirty="0" err="1">
              <a:solidFill>
                <a:schemeClr val="bg1"/>
              </a:solidFill>
            </a:endParaRPr>
          </a:p>
        </p:txBody>
      </p:sp>
      <p:sp>
        <p:nvSpPr>
          <p:cNvPr id="9" name="TextBox 8"/>
          <p:cNvSpPr txBox="1"/>
          <p:nvPr/>
        </p:nvSpPr>
        <p:spPr>
          <a:xfrm>
            <a:off x="8339509" y="4550957"/>
            <a:ext cx="1114822" cy="1104496"/>
          </a:xfrm>
          <a:prstGeom prst="rect">
            <a:avLst/>
          </a:prstGeom>
          <a:noFill/>
        </p:spPr>
        <p:txBody>
          <a:bodyPr wrap="square" lIns="87974" tIns="43987" rIns="87974" bIns="43987" rtlCol="0">
            <a:spAutoFit/>
          </a:bodyPr>
          <a:lstStyle/>
          <a:p>
            <a:pPr algn="ctr">
              <a:lnSpc>
                <a:spcPct val="110000"/>
              </a:lnSpc>
              <a:buClr>
                <a:srgbClr val="33ACE3"/>
              </a:buClr>
            </a:pPr>
            <a:r>
              <a:rPr lang="fr-FR" sz="1500" b="1" dirty="0">
                <a:solidFill>
                  <a:schemeClr val="bg1"/>
                </a:solidFill>
              </a:rPr>
              <a:t>Inclusive, </a:t>
            </a:r>
            <a:r>
              <a:rPr lang="fr-FR" sz="1500" b="1" dirty="0" err="1">
                <a:solidFill>
                  <a:schemeClr val="bg1"/>
                </a:solidFill>
              </a:rPr>
              <a:t>bottom</a:t>
            </a:r>
            <a:r>
              <a:rPr lang="fr-FR" sz="1500" b="1" dirty="0">
                <a:solidFill>
                  <a:schemeClr val="bg1"/>
                </a:solidFill>
              </a:rPr>
              <a:t>-up </a:t>
            </a:r>
            <a:r>
              <a:rPr lang="fr-FR" sz="1500" b="1" dirty="0" err="1">
                <a:solidFill>
                  <a:schemeClr val="bg1"/>
                </a:solidFill>
              </a:rPr>
              <a:t>process</a:t>
            </a:r>
            <a:r>
              <a:rPr lang="fr-FR" sz="1500" b="1" dirty="0">
                <a:solidFill>
                  <a:schemeClr val="bg1"/>
                </a:solidFill>
              </a:rPr>
              <a:t> (EDP)</a:t>
            </a:r>
            <a:endParaRPr lang="en-GB" sz="1500" b="1" dirty="0" err="1">
              <a:solidFill>
                <a:schemeClr val="bg1"/>
              </a:solidFill>
            </a:endParaRPr>
          </a:p>
        </p:txBody>
      </p:sp>
      <p:sp>
        <p:nvSpPr>
          <p:cNvPr id="10" name="TextBox 9"/>
          <p:cNvSpPr txBox="1"/>
          <p:nvPr/>
        </p:nvSpPr>
        <p:spPr>
          <a:xfrm>
            <a:off x="8946345" y="3354746"/>
            <a:ext cx="1114822" cy="1104496"/>
          </a:xfrm>
          <a:prstGeom prst="rect">
            <a:avLst/>
          </a:prstGeom>
          <a:noFill/>
        </p:spPr>
        <p:txBody>
          <a:bodyPr wrap="square" lIns="87974" tIns="43987" rIns="87974" bIns="43987" rtlCol="0">
            <a:spAutoFit/>
          </a:bodyPr>
          <a:lstStyle/>
          <a:p>
            <a:pPr algn="ctr">
              <a:lnSpc>
                <a:spcPct val="110000"/>
              </a:lnSpc>
              <a:buClr>
                <a:srgbClr val="33ACE3"/>
              </a:buClr>
            </a:pPr>
            <a:r>
              <a:rPr lang="fr-FR" sz="1500" b="1" dirty="0">
                <a:solidFill>
                  <a:schemeClr val="bg1"/>
                </a:solidFill>
              </a:rPr>
              <a:t>Monitoring and </a:t>
            </a:r>
            <a:r>
              <a:rPr lang="fr-FR" sz="1500" b="1" dirty="0" err="1">
                <a:solidFill>
                  <a:schemeClr val="bg1"/>
                </a:solidFill>
              </a:rPr>
              <a:t>evaluation</a:t>
            </a:r>
            <a:r>
              <a:rPr lang="fr-FR" sz="1500" b="1" dirty="0">
                <a:solidFill>
                  <a:schemeClr val="bg1"/>
                </a:solidFill>
              </a:rPr>
              <a:t> </a:t>
            </a:r>
            <a:r>
              <a:rPr lang="fr-FR" sz="1500" b="1" dirty="0" err="1">
                <a:solidFill>
                  <a:schemeClr val="bg1"/>
                </a:solidFill>
              </a:rPr>
              <a:t>systems</a:t>
            </a:r>
            <a:endParaRPr lang="en-GB" sz="1500" b="1" dirty="0" err="1">
              <a:solidFill>
                <a:schemeClr val="bg1"/>
              </a:solidFill>
            </a:endParaRPr>
          </a:p>
        </p:txBody>
      </p:sp>
      <p:pic>
        <p:nvPicPr>
          <p:cNvPr id="11"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89561" y="1899579"/>
            <a:ext cx="5781626" cy="40364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Content Placeholder 11"/>
          <p:cNvSpPr txBox="1">
            <a:spLocks/>
          </p:cNvSpPr>
          <p:nvPr/>
        </p:nvSpPr>
        <p:spPr>
          <a:xfrm>
            <a:off x="352869" y="2625790"/>
            <a:ext cx="4808414" cy="2302517"/>
          </a:xfrm>
          <a:prstGeom prst="rect">
            <a:avLst/>
          </a:prstGeom>
        </p:spPr>
        <p:txBody>
          <a:bodyPr lIns="87974" tIns="43987" rIns="87974" bIns="43987"/>
          <a:lstStyle>
            <a:lvl1pPr marL="236258" indent="-236258" algn="l" defTabSz="945032" rtl="0" eaLnBrk="1" latinLnBrk="0" hangingPunct="1">
              <a:lnSpc>
                <a:spcPct val="90000"/>
              </a:lnSpc>
              <a:spcBef>
                <a:spcPts val="1034"/>
              </a:spcBef>
              <a:buFont typeface="Arial"/>
              <a:buChar char="•"/>
              <a:defRPr sz="2894" kern="1200">
                <a:solidFill>
                  <a:schemeClr val="tx1"/>
                </a:solidFill>
                <a:latin typeface="+mn-lt"/>
                <a:ea typeface="+mn-ea"/>
                <a:cs typeface="+mn-cs"/>
              </a:defRPr>
            </a:lvl1pPr>
            <a:lvl2pPr marL="708774" indent="-236258" algn="l" defTabSz="945032" rtl="0" eaLnBrk="1" latinLnBrk="0" hangingPunct="1">
              <a:lnSpc>
                <a:spcPct val="90000"/>
              </a:lnSpc>
              <a:spcBef>
                <a:spcPts val="517"/>
              </a:spcBef>
              <a:buFont typeface="Arial"/>
              <a:buChar char="•"/>
              <a:defRPr sz="2480" kern="1200">
                <a:solidFill>
                  <a:schemeClr val="tx1"/>
                </a:solidFill>
                <a:latin typeface="+mn-lt"/>
                <a:ea typeface="+mn-ea"/>
                <a:cs typeface="+mn-cs"/>
              </a:defRPr>
            </a:lvl2pPr>
            <a:lvl3pPr marL="1181291" indent="-236258" algn="l" defTabSz="945032" rtl="0" eaLnBrk="1" latinLnBrk="0" hangingPunct="1">
              <a:lnSpc>
                <a:spcPct val="90000"/>
              </a:lnSpc>
              <a:spcBef>
                <a:spcPts val="517"/>
              </a:spcBef>
              <a:buFont typeface="Arial"/>
              <a:buChar char="•"/>
              <a:defRPr sz="2067" kern="1200">
                <a:solidFill>
                  <a:schemeClr val="tx1"/>
                </a:solidFill>
                <a:latin typeface="+mn-lt"/>
                <a:ea typeface="+mn-ea"/>
                <a:cs typeface="+mn-cs"/>
              </a:defRPr>
            </a:lvl3pPr>
            <a:lvl4pPr marL="1653807" indent="-236258" algn="l" defTabSz="945032" rtl="0" eaLnBrk="1" latinLnBrk="0" hangingPunct="1">
              <a:lnSpc>
                <a:spcPct val="90000"/>
              </a:lnSpc>
              <a:spcBef>
                <a:spcPts val="517"/>
              </a:spcBef>
              <a:buFont typeface="Arial"/>
              <a:buChar char="•"/>
              <a:defRPr sz="1860" kern="1200">
                <a:solidFill>
                  <a:schemeClr val="tx1"/>
                </a:solidFill>
                <a:latin typeface="+mn-lt"/>
                <a:ea typeface="+mn-ea"/>
                <a:cs typeface="+mn-cs"/>
              </a:defRPr>
            </a:lvl4pPr>
            <a:lvl5pPr marL="2126323" indent="-236258" algn="l" defTabSz="945032" rtl="0" eaLnBrk="1" latinLnBrk="0" hangingPunct="1">
              <a:lnSpc>
                <a:spcPct val="90000"/>
              </a:lnSpc>
              <a:spcBef>
                <a:spcPts val="517"/>
              </a:spcBef>
              <a:buFont typeface="Arial"/>
              <a:buChar char="•"/>
              <a:defRPr sz="1860" kern="1200">
                <a:solidFill>
                  <a:schemeClr val="tx1"/>
                </a:solidFill>
                <a:latin typeface="+mn-lt"/>
                <a:ea typeface="+mn-ea"/>
                <a:cs typeface="+mn-cs"/>
              </a:defRPr>
            </a:lvl5pPr>
            <a:lvl6pPr marL="2598839" indent="-236258" algn="l" defTabSz="945032" rtl="0" eaLnBrk="1" latinLnBrk="0" hangingPunct="1">
              <a:lnSpc>
                <a:spcPct val="90000"/>
              </a:lnSpc>
              <a:spcBef>
                <a:spcPts val="517"/>
              </a:spcBef>
              <a:buFont typeface="Arial"/>
              <a:buChar char="•"/>
              <a:defRPr sz="1860" kern="1200">
                <a:solidFill>
                  <a:schemeClr val="tx1"/>
                </a:solidFill>
                <a:latin typeface="+mn-lt"/>
                <a:ea typeface="+mn-ea"/>
                <a:cs typeface="+mn-cs"/>
              </a:defRPr>
            </a:lvl6pPr>
            <a:lvl7pPr marL="3071355" indent="-236258" algn="l" defTabSz="945032" rtl="0" eaLnBrk="1" latinLnBrk="0" hangingPunct="1">
              <a:lnSpc>
                <a:spcPct val="90000"/>
              </a:lnSpc>
              <a:spcBef>
                <a:spcPts val="517"/>
              </a:spcBef>
              <a:buFont typeface="Arial"/>
              <a:buChar char="•"/>
              <a:defRPr sz="1860" kern="1200">
                <a:solidFill>
                  <a:schemeClr val="tx1"/>
                </a:solidFill>
                <a:latin typeface="+mn-lt"/>
                <a:ea typeface="+mn-ea"/>
                <a:cs typeface="+mn-cs"/>
              </a:defRPr>
            </a:lvl7pPr>
            <a:lvl8pPr marL="3543872" indent="-236258" algn="l" defTabSz="945032" rtl="0" eaLnBrk="1" latinLnBrk="0" hangingPunct="1">
              <a:lnSpc>
                <a:spcPct val="90000"/>
              </a:lnSpc>
              <a:spcBef>
                <a:spcPts val="517"/>
              </a:spcBef>
              <a:buFont typeface="Arial"/>
              <a:buChar char="•"/>
              <a:defRPr sz="1860" kern="1200">
                <a:solidFill>
                  <a:schemeClr val="tx1"/>
                </a:solidFill>
                <a:latin typeface="+mn-lt"/>
                <a:ea typeface="+mn-ea"/>
                <a:cs typeface="+mn-cs"/>
              </a:defRPr>
            </a:lvl8pPr>
            <a:lvl9pPr marL="4016388" indent="-236258" algn="l" defTabSz="945032" rtl="0" eaLnBrk="1" latinLnBrk="0" hangingPunct="1">
              <a:lnSpc>
                <a:spcPct val="90000"/>
              </a:lnSpc>
              <a:spcBef>
                <a:spcPts val="517"/>
              </a:spcBef>
              <a:buFont typeface="Arial"/>
              <a:buChar char="•"/>
              <a:defRPr sz="1860" kern="1200">
                <a:solidFill>
                  <a:schemeClr val="tx1"/>
                </a:solidFill>
                <a:latin typeface="+mn-lt"/>
                <a:ea typeface="+mn-ea"/>
                <a:cs typeface="+mn-cs"/>
              </a:defRPr>
            </a:lvl9pPr>
          </a:lstStyle>
          <a:p>
            <a:pPr marL="329904" indent="-329904" algn="just">
              <a:buClr>
                <a:srgbClr val="093B37"/>
              </a:buClr>
              <a:buFont typeface="Arial" panose="020B0604020202020204" pitchFamily="34" charset="0"/>
              <a:buChar char="•"/>
            </a:pPr>
            <a:r>
              <a:rPr lang="fr-FR" sz="1700" dirty="0" err="1">
                <a:latin typeface="Verdana" panose="020B0604030504040204" pitchFamily="34" charset="0"/>
                <a:ea typeface="Verdana" panose="020B0604030504040204" pitchFamily="34" charset="0"/>
                <a:cs typeface="Verdana" panose="020B0604030504040204" pitchFamily="34" charset="0"/>
              </a:rPr>
              <a:t>Promoted</a:t>
            </a:r>
            <a:r>
              <a:rPr lang="fr-FR" sz="1700" dirty="0">
                <a:latin typeface="Verdana" panose="020B0604030504040204" pitchFamily="34" charset="0"/>
                <a:ea typeface="Verdana" panose="020B0604030504040204" pitchFamily="34" charset="0"/>
                <a:cs typeface="Verdana" panose="020B0604030504040204" pitchFamily="34" charset="0"/>
              </a:rPr>
              <a:t> by the </a:t>
            </a:r>
            <a:r>
              <a:rPr lang="fr-FR" sz="1700" dirty="0" smtClean="0">
                <a:latin typeface="Verdana" panose="020B0604030504040204" pitchFamily="34" charset="0"/>
                <a:ea typeface="Verdana" panose="020B0604030504040204" pitchFamily="34" charset="0"/>
                <a:cs typeface="Verdana" panose="020B0604030504040204" pitchFamily="34" charset="0"/>
              </a:rPr>
              <a:t>Commission</a:t>
            </a:r>
          </a:p>
          <a:p>
            <a:pPr marL="0" indent="0" algn="just">
              <a:buClr>
                <a:srgbClr val="093B37"/>
              </a:buClr>
              <a:buNone/>
            </a:pPr>
            <a:endParaRPr lang="fr-FR" sz="1700" dirty="0">
              <a:latin typeface="Verdana" panose="020B0604030504040204" pitchFamily="34" charset="0"/>
              <a:ea typeface="Verdana" panose="020B0604030504040204" pitchFamily="34" charset="0"/>
              <a:cs typeface="Verdana" panose="020B0604030504040204" pitchFamily="34" charset="0"/>
            </a:endParaRPr>
          </a:p>
          <a:p>
            <a:pPr marL="329904" indent="-329904" algn="just">
              <a:buClr>
                <a:srgbClr val="093B37"/>
              </a:buClr>
              <a:buFont typeface="Arial" panose="020B0604020202020204" pitchFamily="34" charset="0"/>
              <a:buChar char="•"/>
            </a:pPr>
            <a:r>
              <a:rPr lang="en-GB" sz="1700" dirty="0">
                <a:latin typeface="Verdana" panose="020B0604030504040204" pitchFamily="34" charset="0"/>
                <a:ea typeface="Verdana" panose="020B0604030504040204" pitchFamily="34" charset="0"/>
                <a:cs typeface="Verdana" panose="020B0604030504040204" pitchFamily="34" charset="0"/>
              </a:rPr>
              <a:t>National/regional research and innovation strategies for smart specialisation (RIS3) are integrated, place-based </a:t>
            </a:r>
            <a:r>
              <a:rPr lang="en-GB" sz="1700" b="1" dirty="0">
                <a:latin typeface="Verdana" panose="020B0604030504040204" pitchFamily="34" charset="0"/>
                <a:ea typeface="Verdana" panose="020B0604030504040204" pitchFamily="34" charset="0"/>
                <a:cs typeface="Verdana" panose="020B0604030504040204" pitchFamily="34" charset="0"/>
              </a:rPr>
              <a:t>economic transformation agendas</a:t>
            </a:r>
          </a:p>
          <a:p>
            <a:pPr marL="329904" indent="-329904" algn="just">
              <a:buClr>
                <a:srgbClr val="093B37"/>
              </a:buClr>
              <a:buFont typeface="Arial" panose="020B0604020202020204" pitchFamily="34" charset="0"/>
              <a:buChar char="•"/>
            </a:pPr>
            <a:endParaRPr lang="fr-FR" sz="1700" dirty="0">
              <a:latin typeface="Verdana" panose="020B0604030504040204" pitchFamily="34" charset="0"/>
              <a:ea typeface="Verdana" panose="020B0604030504040204" pitchFamily="34" charset="0"/>
              <a:cs typeface="Verdana" panose="020B0604030504040204" pitchFamily="34" charset="0"/>
            </a:endParaRPr>
          </a:p>
          <a:p>
            <a:pPr marL="329904" indent="-329904" algn="just">
              <a:buClr>
                <a:srgbClr val="093B37"/>
              </a:buClr>
              <a:buFont typeface="Arial" panose="020B0604020202020204" pitchFamily="34" charset="0"/>
              <a:buChar char="•"/>
            </a:pPr>
            <a:endParaRPr lang="en-GB" sz="17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219217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8"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8)">
                                      <p:cBhvr>
                                        <p:cTn id="7" dur="1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xit" presetSubtype="8" fill="hold" nodeType="clickEffect">
                                  <p:stCondLst>
                                    <p:cond delay="0"/>
                                  </p:stCondLst>
                                  <p:childTnLst>
                                    <p:animEffect transition="out" filter="wheel(8)">
                                      <p:cBhvr>
                                        <p:cTn id="11" dur="1000"/>
                                        <p:tgtEl>
                                          <p:spTgt spid="11"/>
                                        </p:tgtEl>
                                      </p:cBhvr>
                                    </p:animEffect>
                                    <p:set>
                                      <p:cBhvr>
                                        <p:cTn id="12" dur="1" fill="hold">
                                          <p:stCondLst>
                                            <p:cond delay="9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791159754"/>
              </p:ext>
            </p:extLst>
          </p:nvPr>
        </p:nvGraphicFramePr>
        <p:xfrm>
          <a:off x="806823" y="1479178"/>
          <a:ext cx="10877177" cy="51671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ytuł 5"/>
          <p:cNvSpPr txBox="1">
            <a:spLocks/>
          </p:cNvSpPr>
          <p:nvPr/>
        </p:nvSpPr>
        <p:spPr>
          <a:xfrm>
            <a:off x="962547" y="547895"/>
            <a:ext cx="10263893" cy="782357"/>
          </a:xfrm>
          <a:prstGeom prst="rect">
            <a:avLst/>
          </a:prstGeom>
        </p:spPr>
        <p:txBody>
          <a:bodyPr vert="horz" lIns="91440" tIns="45720" rIns="91440" bIns="0" rtlCol="0" anchor="b" anchorCtr="0">
            <a:noAutofit/>
          </a:bodyPr>
          <a:lstStyle>
            <a:lvl1pPr algn="l" defTabSz="914400" rtl="0" eaLnBrk="1" latinLnBrk="0" hangingPunct="1">
              <a:lnSpc>
                <a:spcPct val="90000"/>
              </a:lnSpc>
              <a:spcBef>
                <a:spcPct val="0"/>
              </a:spcBef>
              <a:buNone/>
              <a:defRPr sz="3800" kern="1200">
                <a:solidFill>
                  <a:schemeClr val="tx2"/>
                </a:solidFill>
                <a:latin typeface="+mj-lt"/>
                <a:ea typeface="+mj-ea"/>
                <a:cs typeface="+mj-cs"/>
              </a:defRPr>
            </a:lvl1pPr>
          </a:lstStyle>
          <a:p>
            <a:pPr lvl="0" algn="ctr">
              <a:buClr>
                <a:srgbClr val="F8CC29"/>
              </a:buClr>
            </a:pPr>
            <a:r>
              <a:rPr lang="en-GB" sz="4000" dirty="0" smtClean="0">
                <a:solidFill>
                  <a:srgbClr val="034EA2">
                    <a:lumMod val="75000"/>
                  </a:srgbClr>
                </a:solidFill>
              </a:rPr>
              <a:t>Key topics to focus on in S4 to support the recovery</a:t>
            </a:r>
            <a:endParaRPr kumimoji="0" lang="en-GB" sz="4000" b="0" i="0" u="none" strike="noStrike" kern="1200" cap="none" spc="0" normalizeH="0" baseline="0" noProof="0" dirty="0">
              <a:ln>
                <a:noFill/>
              </a:ln>
              <a:solidFill>
                <a:srgbClr val="034EA2">
                  <a:lumMod val="75000"/>
                </a:srgbClr>
              </a:solidFill>
              <a:effectLst/>
              <a:uLnTx/>
              <a:uFillTx/>
              <a:latin typeface="Arial"/>
              <a:ea typeface="+mj-ea"/>
              <a:cs typeface="+mj-cs"/>
            </a:endParaRPr>
          </a:p>
        </p:txBody>
      </p:sp>
    </p:spTree>
    <p:extLst>
      <p:ext uri="{BB962C8B-B14F-4D97-AF65-F5344CB8AC3E}">
        <p14:creationId xmlns:p14="http://schemas.microsoft.com/office/powerpoint/2010/main" val="384401031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JRC palette 1">
      <a:dk1>
        <a:srgbClr val="4D4D4D"/>
      </a:dk1>
      <a:lt1>
        <a:srgbClr val="FFFFFF"/>
      </a:lt1>
      <a:dk2>
        <a:srgbClr val="034EA2"/>
      </a:dk2>
      <a:lt2>
        <a:srgbClr val="D3E8F9"/>
      </a:lt2>
      <a:accent1>
        <a:srgbClr val="6ACBF3"/>
      </a:accent1>
      <a:accent2>
        <a:srgbClr val="3E99DA"/>
      </a:accent2>
      <a:accent3>
        <a:srgbClr val="1EC08A"/>
      </a:accent3>
      <a:accent4>
        <a:srgbClr val="ED8D2F"/>
      </a:accent4>
      <a:accent5>
        <a:srgbClr val="F8CC29"/>
      </a:accent5>
      <a:accent6>
        <a:srgbClr val="E76C53"/>
      </a:accent6>
      <a:hlink>
        <a:srgbClr val="0563C1"/>
      </a:hlink>
      <a:folHlink>
        <a:srgbClr val="24337E"/>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85750" indent="-285750">
          <a:buClr>
            <a:schemeClr val="accent5"/>
          </a:buClr>
          <a:buFont typeface="Arial"/>
          <a:buChar char="•"/>
          <a:defRPr sz="2400" noProof="0" dirty="0" smtClean="0"/>
        </a:defPPr>
      </a:lstStyle>
    </a:txDef>
  </a:objectDefaults>
  <a:extraClrSchemeLst/>
  <a:extLst>
    <a:ext uri="{05A4C25C-085E-4340-85A3-A5531E510DB2}">
      <thm15:themeFamily xmlns:thm15="http://schemas.microsoft.com/office/thememl/2012/main" name="EC_Presentation.pptx" id="{DF0E4C23-23CF-4CA0-B78D-4EE4E4812529}" vid="{A275074F-6DFA-4FBF-AA5C-38C3649C393F}"/>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720</TotalTime>
  <Words>1410</Words>
  <Application>Microsoft Office PowerPoint</Application>
  <PresentationFormat>Widescreen</PresentationFormat>
  <Paragraphs>168</Paragraphs>
  <Slides>16</Slides>
  <Notes>4</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16</vt:i4>
      </vt:variant>
    </vt:vector>
  </HeadingPairs>
  <TitlesOfParts>
    <vt:vector size="24" baseType="lpstr">
      <vt:lpstr>ＭＳ Ｐゴシック</vt:lpstr>
      <vt:lpstr>Arial</vt:lpstr>
      <vt:lpstr>Calibri</vt:lpstr>
      <vt:lpstr>Calibri Light</vt:lpstr>
      <vt:lpstr>EC Square Sans Pro</vt:lpstr>
      <vt:lpstr>Verdana</vt:lpstr>
      <vt:lpstr>Office Theme</vt:lpstr>
      <vt:lpstr>1_Office Theme</vt:lpstr>
      <vt:lpstr>SMART SPECIALISATION FOR SUSTAINABILITY (S4)  The role of Smart Specialisation in promoting sustainable regional development in the  post-pandemic era       </vt:lpstr>
      <vt:lpstr>Outline</vt:lpstr>
      <vt:lpstr>The concept of smart specialisation</vt:lpstr>
      <vt:lpstr>The process of smart specialisation</vt:lpstr>
      <vt:lpstr>PowerPoint Presentation</vt:lpstr>
      <vt:lpstr>2. The Recovery Plan for Europe – COVID 19</vt:lpstr>
      <vt:lpstr>The way out of the crisis and the role of S4 </vt:lpstr>
      <vt:lpstr>The key features of smart specialisation </vt:lpstr>
      <vt:lpstr>PowerPoint Presentation</vt:lpstr>
      <vt:lpstr>The way out of the crisis and the role of S4 </vt:lpstr>
      <vt:lpstr>From S3 to S4: Smart Specialisation Strategies for Sustainability (S4) for the Green Deal and SDGs</vt:lpstr>
      <vt:lpstr>PowerPoint Presentation</vt:lpstr>
      <vt:lpstr>Smart Specialisation generates interest inside… but also outside the EU:  Smart Specialisation worldwide </vt:lpstr>
      <vt:lpstr>PowerPoint Presentation</vt:lpstr>
      <vt:lpstr>PowerPoint Presentation</vt:lpstr>
      <vt:lpstr>Thank you!  </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PALAZUELOS MARTINEZ Manuel (JRC-SEVILLA)</dc:creator>
  <cp:lastModifiedBy>PALAZUELOS MARTINEZ Manuel (JRC-SEVILLA)</cp:lastModifiedBy>
  <cp:revision>39</cp:revision>
  <dcterms:created xsi:type="dcterms:W3CDTF">2021-01-21T23:39:32Z</dcterms:created>
  <dcterms:modified xsi:type="dcterms:W3CDTF">2021-01-28T23:34:46Z</dcterms:modified>
</cp:coreProperties>
</file>